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4" r:id="rId2"/>
    <p:sldId id="307" r:id="rId3"/>
    <p:sldId id="317" r:id="rId4"/>
    <p:sldId id="312" r:id="rId5"/>
    <p:sldId id="314" r:id="rId6"/>
    <p:sldId id="319" r:id="rId7"/>
    <p:sldId id="318" r:id="rId8"/>
    <p:sldId id="308" r:id="rId9"/>
    <p:sldId id="315" r:id="rId10"/>
    <p:sldId id="316" r:id="rId11"/>
    <p:sldId id="274" r:id="rId12"/>
    <p:sldId id="28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5B008F"/>
    <a:srgbClr val="942887"/>
    <a:srgbClr val="A32D8D"/>
    <a:srgbClr val="E6E6E6"/>
    <a:srgbClr val="DF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 autoAdjust="0"/>
    <p:restoredTop sz="90835" autoAdjust="0"/>
  </p:normalViewPr>
  <p:slideViewPr>
    <p:cSldViewPr snapToGrid="0">
      <p:cViewPr varScale="1">
        <p:scale>
          <a:sx n="88" d="100"/>
          <a:sy n="88" d="100"/>
        </p:scale>
        <p:origin x="11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ontenegro" userId="269584e4d790753c" providerId="LiveId" clId="{63441157-B834-4A90-B045-EAE28A0812AC}"/>
    <pc:docChg chg="undo custSel addSld delSld modSld">
      <pc:chgData name="Sebastian Montenegro" userId="269584e4d790753c" providerId="LiveId" clId="{63441157-B834-4A90-B045-EAE28A0812AC}" dt="2020-12-04T19:57:23.676" v="1103" actId="20577"/>
      <pc:docMkLst>
        <pc:docMk/>
      </pc:docMkLst>
      <pc:sldChg chg="addSp modSp mod">
        <pc:chgData name="Sebastian Montenegro" userId="269584e4d790753c" providerId="LiveId" clId="{63441157-B834-4A90-B045-EAE28A0812AC}" dt="2020-12-03T14:47:45.292" v="110" actId="20577"/>
        <pc:sldMkLst>
          <pc:docMk/>
          <pc:sldMk cId="0" sldId="256"/>
        </pc:sldMkLst>
        <pc:spChg chg="add mod">
          <ac:chgData name="Sebastian Montenegro" userId="269584e4d790753c" providerId="LiveId" clId="{63441157-B834-4A90-B045-EAE28A0812AC}" dt="2020-12-03T14:47:45.292" v="110" actId="20577"/>
          <ac:spMkLst>
            <pc:docMk/>
            <pc:sldMk cId="0" sldId="256"/>
            <ac:spMk id="2" creationId="{0D8318B5-712B-4D38-ACBC-F076F835FA3C}"/>
          </ac:spMkLst>
        </pc:spChg>
        <pc:spChg chg="add mod">
          <ac:chgData name="Sebastian Montenegro" userId="269584e4d790753c" providerId="LiveId" clId="{63441157-B834-4A90-B045-EAE28A0812AC}" dt="2020-12-03T14:47:07.890" v="95" actId="207"/>
          <ac:spMkLst>
            <pc:docMk/>
            <pc:sldMk cId="0" sldId="256"/>
            <ac:spMk id="3" creationId="{150AAC00-4885-4628-B3E5-39BCCE0D91C0}"/>
          </ac:spMkLst>
        </pc:spChg>
        <pc:picChg chg="mod">
          <ac:chgData name="Sebastian Montenegro" userId="269584e4d790753c" providerId="LiveId" clId="{63441157-B834-4A90-B045-EAE28A0812AC}" dt="2020-12-03T14:43:44.955" v="3" actId="14100"/>
          <ac:picMkLst>
            <pc:docMk/>
            <pc:sldMk cId="0" sldId="256"/>
            <ac:picMk id="55" creationId="{00000000-0000-0000-0000-000000000000}"/>
          </ac:picMkLst>
        </pc:picChg>
      </pc:sldChg>
      <pc:sldChg chg="modSp mod">
        <pc:chgData name="Sebastian Montenegro" userId="269584e4d790753c" providerId="LiveId" clId="{63441157-B834-4A90-B045-EAE28A0812AC}" dt="2020-12-03T14:50:05.506" v="172" actId="1076"/>
        <pc:sldMkLst>
          <pc:docMk/>
          <pc:sldMk cId="0" sldId="257"/>
        </pc:sldMkLst>
        <pc:spChg chg="mod">
          <ac:chgData name="Sebastian Montenegro" userId="269584e4d790753c" providerId="LiveId" clId="{63441157-B834-4A90-B045-EAE28A0812AC}" dt="2020-12-03T14:50:05.506" v="172" actId="1076"/>
          <ac:spMkLst>
            <pc:docMk/>
            <pc:sldMk cId="0" sldId="257"/>
            <ac:spMk id="65" creationId="{00000000-0000-0000-0000-000000000000}"/>
          </ac:spMkLst>
        </pc:spChg>
      </pc:sldChg>
      <pc:sldChg chg="addSp delSp modSp mod">
        <pc:chgData name="Sebastian Montenegro" userId="269584e4d790753c" providerId="LiveId" clId="{63441157-B834-4A90-B045-EAE28A0812AC}" dt="2020-12-03T14:50:26.574" v="175" actId="1076"/>
        <pc:sldMkLst>
          <pc:docMk/>
          <pc:sldMk cId="0" sldId="258"/>
        </pc:sldMkLst>
        <pc:spChg chg="add mod">
          <ac:chgData name="Sebastian Montenegro" userId="269584e4d790753c" providerId="LiveId" clId="{63441157-B834-4A90-B045-EAE28A0812AC}" dt="2020-12-03T14:50:26.574" v="175" actId="1076"/>
          <ac:spMkLst>
            <pc:docMk/>
            <pc:sldMk cId="0" sldId="258"/>
            <ac:spMk id="7" creationId="{7EECF2DC-F54E-45F5-BD41-552019D8512A}"/>
          </ac:spMkLst>
        </pc:spChg>
        <pc:spChg chg="del">
          <ac:chgData name="Sebastian Montenegro" userId="269584e4d790753c" providerId="LiveId" clId="{63441157-B834-4A90-B045-EAE28A0812AC}" dt="2020-12-03T14:49:11.779" v="129" actId="478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Sebastian Montenegro" userId="269584e4d790753c" providerId="LiveId" clId="{63441157-B834-4A90-B045-EAE28A0812AC}" dt="2020-12-03T14:52:06.828" v="237" actId="1076"/>
        <pc:sldMkLst>
          <pc:docMk/>
          <pc:sldMk cId="1446806552" sldId="260"/>
        </pc:sldMkLst>
        <pc:spChg chg="mod">
          <ac:chgData name="Sebastian Montenegro" userId="269584e4d790753c" providerId="LiveId" clId="{63441157-B834-4A90-B045-EAE28A0812AC}" dt="2020-12-03T14:52:06.828" v="237" actId="1076"/>
          <ac:spMkLst>
            <pc:docMk/>
            <pc:sldMk cId="1446806552" sldId="260"/>
            <ac:spMk id="7" creationId="{7EECF2DC-F54E-45F5-BD41-552019D8512A}"/>
          </ac:spMkLst>
        </pc:spChg>
      </pc:sldChg>
      <pc:sldChg chg="new del">
        <pc:chgData name="Sebastian Montenegro" userId="269584e4d790753c" providerId="LiveId" clId="{63441157-B834-4A90-B045-EAE28A0812AC}" dt="2020-12-03T14:52:20.263" v="239" actId="680"/>
        <pc:sldMkLst>
          <pc:docMk/>
          <pc:sldMk cId="593359173" sldId="261"/>
        </pc:sldMkLst>
      </pc:sldChg>
      <pc:sldChg chg="addSp delSp modSp mod">
        <pc:chgData name="Sebastian Montenegro" userId="269584e4d790753c" providerId="LiveId" clId="{63441157-B834-4A90-B045-EAE28A0812AC}" dt="2020-12-04T14:03:44.817" v="775" actId="1076"/>
        <pc:sldMkLst>
          <pc:docMk/>
          <pc:sldMk cId="1049050616" sldId="261"/>
        </pc:sldMkLst>
        <pc:spChg chg="add mod">
          <ac:chgData name="Sebastian Montenegro" userId="269584e4d790753c" providerId="LiveId" clId="{63441157-B834-4A90-B045-EAE28A0812AC}" dt="2020-12-03T15:00:53.671" v="453" actId="1076"/>
          <ac:spMkLst>
            <pc:docMk/>
            <pc:sldMk cId="1049050616" sldId="261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5:00:01.876" v="431" actId="20577"/>
          <ac:spMkLst>
            <pc:docMk/>
            <pc:sldMk cId="1049050616" sldId="261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4:57:12.361" v="400" actId="478"/>
          <ac:graphicFrameMkLst>
            <pc:docMk/>
            <pc:sldMk cId="1049050616" sldId="261"/>
            <ac:graphicFrameMk id="8" creationId="{EC27F123-DC26-4933-A645-D42BE74F79AB}"/>
          </ac:graphicFrameMkLst>
        </pc:graphicFrameChg>
        <pc:graphicFrameChg chg="add mod">
          <ac:chgData name="Sebastian Montenegro" userId="269584e4d790753c" providerId="LiveId" clId="{63441157-B834-4A90-B045-EAE28A0812AC}" dt="2020-12-04T14:03:44.817" v="775" actId="1076"/>
          <ac:graphicFrameMkLst>
            <pc:docMk/>
            <pc:sldMk cId="1049050616" sldId="261"/>
            <ac:graphicFrameMk id="9" creationId="{B9345CB2-B46B-4DF0-A9CD-1AFF94B80C0D}"/>
          </ac:graphicFrameMkLst>
        </pc:graphicFrameChg>
        <pc:graphicFrameChg chg="add mod">
          <ac:chgData name="Sebastian Montenegro" userId="269584e4d790753c" providerId="LiveId" clId="{63441157-B834-4A90-B045-EAE28A0812AC}" dt="2020-12-03T14:58:00.274" v="402"/>
          <ac:graphicFrameMkLst>
            <pc:docMk/>
            <pc:sldMk cId="1049050616" sldId="261"/>
            <ac:graphicFrameMk id="9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3T15:02:45.055" v="454" actId="478"/>
          <ac:graphicFrameMkLst>
            <pc:docMk/>
            <pc:sldMk cId="1049050616" sldId="261"/>
            <ac:graphicFrameMk id="10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4T14:03:29.657" v="771" actId="478"/>
          <ac:graphicFrameMkLst>
            <pc:docMk/>
            <pc:sldMk cId="1049050616" sldId="261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1:30.373" v="682" actId="1076"/>
        <pc:sldMkLst>
          <pc:docMk/>
          <pc:sldMk cId="1764482175" sldId="262"/>
        </pc:sldMkLst>
        <pc:spChg chg="mod">
          <ac:chgData name="Sebastian Montenegro" userId="269584e4d790753c" providerId="LiveId" clId="{63441157-B834-4A90-B045-EAE28A0812AC}" dt="2020-12-03T16:24:28.920" v="606" actId="1076"/>
          <ac:spMkLst>
            <pc:docMk/>
            <pc:sldMk cId="1764482175" sldId="262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6:23:28.639" v="589" actId="20577"/>
          <ac:spMkLst>
            <pc:docMk/>
            <pc:sldMk cId="1764482175" sldId="262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7:20:25.983" v="678" actId="478"/>
          <ac:graphicFrameMkLst>
            <pc:docMk/>
            <pc:sldMk cId="1764482175" sldId="262"/>
            <ac:graphicFrameMk id="9" creationId="{F7D5B0EE-25A2-411C-9FBB-D7947F3F5737}"/>
          </ac:graphicFrameMkLst>
        </pc:graphicFrameChg>
        <pc:graphicFrameChg chg="add mod">
          <ac:chgData name="Sebastian Montenegro" userId="269584e4d790753c" providerId="LiveId" clId="{63441157-B834-4A90-B045-EAE28A0812AC}" dt="2020-12-03T17:21:30.373" v="682" actId="1076"/>
          <ac:graphicFrameMkLst>
            <pc:docMk/>
            <pc:sldMk cId="1764482175" sldId="262"/>
            <ac:graphicFrameMk id="10" creationId="{F7D5B0EE-25A2-411C-9FBB-D7947F3F5737}"/>
          </ac:graphicFrameMkLst>
        </pc:graphicFrameChg>
        <pc:graphicFrameChg chg="del">
          <ac:chgData name="Sebastian Montenegro" userId="269584e4d790753c" providerId="LiveId" clId="{63441157-B834-4A90-B045-EAE28A0812AC}" dt="2020-12-03T16:12:47.747" v="460" actId="478"/>
          <ac:graphicFrameMkLst>
            <pc:docMk/>
            <pc:sldMk cId="1764482175" sldId="262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3:35.997" v="695" actId="14100"/>
        <pc:sldMkLst>
          <pc:docMk/>
          <pc:sldMk cId="2603701392" sldId="263"/>
        </pc:sldMkLst>
        <pc:spChg chg="mod">
          <ac:chgData name="Sebastian Montenegro" userId="269584e4d790753c" providerId="LiveId" clId="{63441157-B834-4A90-B045-EAE28A0812AC}" dt="2020-12-03T16:52:02.415" v="668" actId="1076"/>
          <ac:spMkLst>
            <pc:docMk/>
            <pc:sldMk cId="2603701392" sldId="263"/>
            <ac:spMk id="2" creationId="{24E98FED-14FE-489A-B163-05115E079ACB}"/>
          </ac:spMkLst>
        </pc:spChg>
        <pc:spChg chg="add mod">
          <ac:chgData name="Sebastian Montenegro" userId="269584e4d790753c" providerId="LiveId" clId="{63441157-B834-4A90-B045-EAE28A0812AC}" dt="2020-12-03T17:22:37.482" v="689" actId="14100"/>
          <ac:spMkLst>
            <pc:docMk/>
            <pc:sldMk cId="2603701392" sldId="263"/>
            <ac:spMk id="3" creationId="{FBB1AAEB-05A3-4DBF-8115-AEA44CB4FBB5}"/>
          </ac:spMkLst>
        </pc:spChg>
        <pc:spChg chg="mod">
          <ac:chgData name="Sebastian Montenegro" userId="269584e4d790753c" providerId="LiveId" clId="{63441157-B834-4A90-B045-EAE28A0812AC}" dt="2020-12-03T16:27:39.412" v="633" actId="20577"/>
          <ac:spMkLst>
            <pc:docMk/>
            <pc:sldMk cId="2603701392" sldId="263"/>
            <ac:spMk id="7" creationId="{7EECF2DC-F54E-45F5-BD41-552019D8512A}"/>
          </ac:spMkLst>
        </pc:spChg>
        <pc:spChg chg="add mod">
          <ac:chgData name="Sebastian Montenegro" userId="269584e4d790753c" providerId="LiveId" clId="{63441157-B834-4A90-B045-EAE28A0812AC}" dt="2020-12-03T17:23:12.755" v="692" actId="14100"/>
          <ac:spMkLst>
            <pc:docMk/>
            <pc:sldMk cId="2603701392" sldId="263"/>
            <ac:spMk id="12" creationId="{675F24FE-6896-460C-9522-44FF1097352A}"/>
          </ac:spMkLst>
        </pc:spChg>
        <pc:spChg chg="add mod">
          <ac:chgData name="Sebastian Montenegro" userId="269584e4d790753c" providerId="LiveId" clId="{63441157-B834-4A90-B045-EAE28A0812AC}" dt="2020-12-03T17:23:35.997" v="695" actId="14100"/>
          <ac:spMkLst>
            <pc:docMk/>
            <pc:sldMk cId="2603701392" sldId="263"/>
            <ac:spMk id="13" creationId="{D35A7257-D817-4329-B21D-56EDB9B894FC}"/>
          </ac:spMkLst>
        </pc:spChg>
        <pc:graphicFrameChg chg="del">
          <ac:chgData name="Sebastian Montenegro" userId="269584e4d790753c" providerId="LiveId" clId="{63441157-B834-4A90-B045-EAE28A0812AC}" dt="2020-12-03T16:26:03.800" v="607" actId="478"/>
          <ac:graphicFrameMkLst>
            <pc:docMk/>
            <pc:sldMk cId="2603701392" sldId="263"/>
            <ac:graphicFrameMk id="9" creationId="{F7D5B0EE-25A2-411C-9FBB-D7947F3F5737}"/>
          </ac:graphicFrameMkLst>
        </pc:graphicFrameChg>
        <pc:graphicFrameChg chg="add del mod">
          <ac:chgData name="Sebastian Montenegro" userId="269584e4d790753c" providerId="LiveId" clId="{63441157-B834-4A90-B045-EAE28A0812AC}" dt="2020-12-03T17:18:46.092" v="672" actId="478"/>
          <ac:graphicFrameMkLst>
            <pc:docMk/>
            <pc:sldMk cId="2603701392" sldId="263"/>
            <ac:graphicFrameMk id="10" creationId="{30F047FD-C15D-4299-AFDF-58E0CAE639D0}"/>
          </ac:graphicFrameMkLst>
        </pc:graphicFrameChg>
        <pc:graphicFrameChg chg="add mod">
          <ac:chgData name="Sebastian Montenegro" userId="269584e4d790753c" providerId="LiveId" clId="{63441157-B834-4A90-B045-EAE28A0812AC}" dt="2020-12-03T17:22:20.221" v="686"/>
          <ac:graphicFrameMkLst>
            <pc:docMk/>
            <pc:sldMk cId="2603701392" sldId="263"/>
            <ac:graphicFrameMk id="11" creationId="{30F047FD-C15D-4299-AFDF-58E0CAE639D0}"/>
          </ac:graphicFrameMkLst>
        </pc:graphicFrameChg>
      </pc:sldChg>
      <pc:sldChg chg="delSp del mod">
        <pc:chgData name="Sebastian Montenegro" userId="269584e4d790753c" providerId="LiveId" clId="{63441157-B834-4A90-B045-EAE28A0812AC}" dt="2020-12-04T14:06:39.684" v="776" actId="2696"/>
        <pc:sldMkLst>
          <pc:docMk/>
          <pc:sldMk cId="3469490309" sldId="264"/>
        </pc:sldMkLst>
        <pc:graphicFrameChg chg="del">
          <ac:chgData name="Sebastian Montenegro" userId="269584e4d790753c" providerId="LiveId" clId="{63441157-B834-4A90-B045-EAE28A0812AC}" dt="2020-12-03T17:25:18.711" v="696" actId="478"/>
          <ac:graphicFrameMkLst>
            <pc:docMk/>
            <pc:sldMk cId="3469490309" sldId="264"/>
            <ac:graphicFrameMk id="11" creationId="{B9345CB2-B46B-4DF0-A9CD-1AFF94B80C0D}"/>
          </ac:graphicFrameMkLst>
        </pc:graphicFrameChg>
      </pc:sldChg>
      <pc:sldChg chg="addSp modSp mod">
        <pc:chgData name="Sebastian Montenegro" userId="269584e4d790753c" providerId="LiveId" clId="{63441157-B834-4A90-B045-EAE28A0812AC}" dt="2020-12-04T19:18:02.435" v="879" actId="20577"/>
        <pc:sldMkLst>
          <pc:docMk/>
          <pc:sldMk cId="3829069996" sldId="264"/>
        </pc:sldMkLst>
        <pc:spChg chg="mod">
          <ac:chgData name="Sebastian Montenegro" userId="269584e4d790753c" providerId="LiveId" clId="{63441157-B834-4A90-B045-EAE28A0812AC}" dt="2020-12-04T19:15:04.839" v="850" actId="6549"/>
          <ac:spMkLst>
            <pc:docMk/>
            <pc:sldMk cId="3829069996" sldId="264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18:02.435" v="879" actId="20577"/>
          <ac:spMkLst>
            <pc:docMk/>
            <pc:sldMk cId="3829069996" sldId="264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17:13.620" v="853"/>
          <ac:graphicFrameMkLst>
            <pc:docMk/>
            <pc:sldMk cId="3829069996" sldId="264"/>
            <ac:graphicFrameMk id="8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17:29.743" v="858" actId="14100"/>
          <ac:graphicFrameMkLst>
            <pc:docMk/>
            <pc:sldMk cId="3829069996" sldId="264"/>
            <ac:graphicFrameMk id="9" creationId="{17786A32-93AF-496C-99C1-B27034C65ECB}"/>
          </ac:graphicFrameMkLst>
        </pc:graphicFrameChg>
      </pc:sldChg>
      <pc:sldChg chg="modSp del mod">
        <pc:chgData name="Sebastian Montenegro" userId="269584e4d790753c" providerId="LiveId" clId="{63441157-B834-4A90-B045-EAE28A0812AC}" dt="2020-12-04T14:06:39.684" v="776" actId="2696"/>
        <pc:sldMkLst>
          <pc:docMk/>
          <pc:sldMk cId="2519638368" sldId="265"/>
        </pc:sldMkLst>
        <pc:spChg chg="mod">
          <ac:chgData name="Sebastian Montenegro" userId="269584e4d790753c" providerId="LiveId" clId="{63441157-B834-4A90-B045-EAE28A0812AC}" dt="2020-12-03T17:58:16.742" v="770" actId="1076"/>
          <ac:spMkLst>
            <pc:docMk/>
            <pc:sldMk cId="2519638368" sldId="265"/>
            <ac:spMk id="7" creationId="{7EECF2DC-F54E-45F5-BD41-552019D8512A}"/>
          </ac:spMkLst>
        </pc:spChg>
      </pc:sldChg>
      <pc:sldChg chg="addSp delSp modSp mod addCm delCm">
        <pc:chgData name="Sebastian Montenegro" userId="269584e4d790753c" providerId="LiveId" clId="{63441157-B834-4A90-B045-EAE28A0812AC}" dt="2020-12-04T19:38:22.721" v="941" actId="1592"/>
        <pc:sldMkLst>
          <pc:docMk/>
          <pc:sldMk cId="2453999430" sldId="266"/>
        </pc:sldMkLst>
        <pc:spChg chg="mod">
          <ac:chgData name="Sebastian Montenegro" userId="269584e4d790753c" providerId="LiveId" clId="{63441157-B834-4A90-B045-EAE28A0812AC}" dt="2020-12-04T19:30:33.910" v="894" actId="20577"/>
          <ac:spMkLst>
            <pc:docMk/>
            <pc:sldMk cId="2453999430" sldId="266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31:37.730" v="934" actId="20577"/>
          <ac:spMkLst>
            <pc:docMk/>
            <pc:sldMk cId="2453999430" sldId="266"/>
            <ac:spMk id="7" creationId="{7EECF2DC-F54E-45F5-BD41-552019D8512A}"/>
          </ac:spMkLst>
        </pc:spChg>
        <pc:graphicFrameChg chg="del">
          <ac:chgData name="Sebastian Montenegro" userId="269584e4d790753c" providerId="LiveId" clId="{63441157-B834-4A90-B045-EAE28A0812AC}" dt="2020-12-04T19:30:26.938" v="880" actId="478"/>
          <ac:graphicFrameMkLst>
            <pc:docMk/>
            <pc:sldMk cId="2453999430" sldId="266"/>
            <ac:graphicFrameMk id="9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37:50.545" v="939" actId="14100"/>
          <ac:graphicFrameMkLst>
            <pc:docMk/>
            <pc:sldMk cId="2453999430" sldId="266"/>
            <ac:graphicFrameMk id="10" creationId="{F256A178-84B9-4654-9C20-57C8DAF50C10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4T19:57:23.676" v="1103" actId="20577"/>
        <pc:sldMkLst>
          <pc:docMk/>
          <pc:sldMk cId="3739741174" sldId="267"/>
        </pc:sldMkLst>
        <pc:spChg chg="mod">
          <ac:chgData name="Sebastian Montenegro" userId="269584e4d790753c" providerId="LiveId" clId="{63441157-B834-4A90-B045-EAE28A0812AC}" dt="2020-12-04T19:57:01.345" v="1087" actId="1076"/>
          <ac:spMkLst>
            <pc:docMk/>
            <pc:sldMk cId="3739741174" sldId="267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57:23.676" v="1103" actId="20577"/>
          <ac:spMkLst>
            <pc:docMk/>
            <pc:sldMk cId="3739741174" sldId="267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56:54.336" v="1086" actId="207"/>
          <ac:graphicFrameMkLst>
            <pc:docMk/>
            <pc:sldMk cId="3739741174" sldId="267"/>
            <ac:graphicFrameMk id="9" creationId="{668F900B-176B-4162-A85F-D8541CDF11CA}"/>
          </ac:graphicFrameMkLst>
        </pc:graphicFrameChg>
        <pc:graphicFrameChg chg="del">
          <ac:chgData name="Sebastian Montenegro" userId="269584e4d790753c" providerId="LiveId" clId="{63441157-B834-4A90-B045-EAE28A0812AC}" dt="2020-12-04T19:39:01.500" v="942" actId="478"/>
          <ac:graphicFrameMkLst>
            <pc:docMk/>
            <pc:sldMk cId="3739741174" sldId="267"/>
            <ac:graphicFrameMk id="10" creationId="{F256A178-84B9-4654-9C20-57C8DAF50C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59920440312835E-2"/>
          <c:y val="0.16368697391838849"/>
          <c:w val="0.95182439917791639"/>
          <c:h val="0.59112203866374835"/>
        </c:manualLayout>
      </c:layout>
      <c:lineChart>
        <c:grouping val="standard"/>
        <c:varyColors val="0"/>
        <c:ser>
          <c:idx val="0"/>
          <c:order val="0"/>
          <c:tx>
            <c:strRef>
              <c:f>LaV!$C$6</c:f>
              <c:strCache>
                <c:ptCount val="1"/>
                <c:pt idx="0">
                  <c:v>Sin Franja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44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19-441F-8203-EDDC4D31095F}"/>
                </c:ext>
              </c:extLst>
            </c:dLbl>
            <c:dLbl>
              <c:idx val="28"/>
              <c:layout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44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19-441F-8203-EDDC4D310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LaV!$B$12:$B$88</c:f>
              <c:strCache>
                <c:ptCount val="77"/>
                <c:pt idx="0">
                  <c:v>[20:35 - 20:36&gt;</c:v>
                </c:pt>
                <c:pt idx="1">
                  <c:v>[20:36 - 20:37&gt;</c:v>
                </c:pt>
                <c:pt idx="2">
                  <c:v>[20:37 - 20:38&gt;</c:v>
                </c:pt>
                <c:pt idx="3">
                  <c:v>[20:38 - 20:39&gt;</c:v>
                </c:pt>
                <c:pt idx="4">
                  <c:v>[20:39 - 20:40&gt;</c:v>
                </c:pt>
                <c:pt idx="5">
                  <c:v>[20:40 - 20:41&gt;</c:v>
                </c:pt>
                <c:pt idx="6">
                  <c:v>[20:41 - 20:42&gt;</c:v>
                </c:pt>
                <c:pt idx="7">
                  <c:v>[20:42 - 20:43&gt;</c:v>
                </c:pt>
                <c:pt idx="8">
                  <c:v>[20:43 - 20:44&gt;</c:v>
                </c:pt>
                <c:pt idx="9">
                  <c:v>[20:44 - 20:45&gt;</c:v>
                </c:pt>
                <c:pt idx="10">
                  <c:v>[20:45 - 20:46&gt;</c:v>
                </c:pt>
                <c:pt idx="11">
                  <c:v>[20:46 - 20:47&gt;</c:v>
                </c:pt>
                <c:pt idx="12">
                  <c:v>[20:47 - 20:48&gt;</c:v>
                </c:pt>
                <c:pt idx="13">
                  <c:v>[20:48 - 20:49&gt;</c:v>
                </c:pt>
                <c:pt idx="14">
                  <c:v>[20:49 - 20:50&gt;</c:v>
                </c:pt>
                <c:pt idx="15">
                  <c:v>[20:50 - 20:51&gt;</c:v>
                </c:pt>
                <c:pt idx="16">
                  <c:v>[20:51 - 20:52&gt;</c:v>
                </c:pt>
                <c:pt idx="17">
                  <c:v>[20:52 - 20:53&gt;</c:v>
                </c:pt>
                <c:pt idx="18">
                  <c:v>[20:53 - 20:54&gt;</c:v>
                </c:pt>
                <c:pt idx="19">
                  <c:v>[20:54 - 20:55&gt;</c:v>
                </c:pt>
                <c:pt idx="20">
                  <c:v>[20:55 - 20:56&gt;</c:v>
                </c:pt>
                <c:pt idx="21">
                  <c:v>[20:56 - 20:57&gt;</c:v>
                </c:pt>
                <c:pt idx="22">
                  <c:v>[20:57 - 20:58&gt;</c:v>
                </c:pt>
                <c:pt idx="23">
                  <c:v>[20:58 - 20:59&gt;</c:v>
                </c:pt>
                <c:pt idx="24">
                  <c:v>[20:59 - 21:00&gt;</c:v>
                </c:pt>
                <c:pt idx="25">
                  <c:v>[21:00 - 21:01&gt;</c:v>
                </c:pt>
                <c:pt idx="26">
                  <c:v>[21:01 - 21:02&gt;</c:v>
                </c:pt>
                <c:pt idx="27">
                  <c:v>[21:02 - 21:03&gt;</c:v>
                </c:pt>
                <c:pt idx="28">
                  <c:v>[21:03 - 21:04&gt;</c:v>
                </c:pt>
                <c:pt idx="29">
                  <c:v>[21:04 - 21:05&gt;</c:v>
                </c:pt>
                <c:pt idx="30">
                  <c:v>[21:05 - 21:06&gt;</c:v>
                </c:pt>
                <c:pt idx="31">
                  <c:v>[21:06 - 21:07&gt;</c:v>
                </c:pt>
                <c:pt idx="32">
                  <c:v>[21:07 - 21:08&gt;</c:v>
                </c:pt>
                <c:pt idx="33">
                  <c:v>[21:08 - 21:09&gt;</c:v>
                </c:pt>
                <c:pt idx="34">
                  <c:v>[21:09 - 21:10&gt;</c:v>
                </c:pt>
                <c:pt idx="35">
                  <c:v>[21:10 - 21:11&gt;</c:v>
                </c:pt>
                <c:pt idx="36">
                  <c:v>[21:11 - 21:12&gt;</c:v>
                </c:pt>
                <c:pt idx="37">
                  <c:v>[21:12 - 21:13&gt;</c:v>
                </c:pt>
                <c:pt idx="38">
                  <c:v>[21:13 - 21:14&gt;</c:v>
                </c:pt>
                <c:pt idx="39">
                  <c:v>[21:14 - 21:15&gt;</c:v>
                </c:pt>
                <c:pt idx="40">
                  <c:v>[21:15 - 21:16&gt;</c:v>
                </c:pt>
                <c:pt idx="41">
                  <c:v>[21:16 - 21:17&gt;</c:v>
                </c:pt>
                <c:pt idx="42">
                  <c:v>[21:17 - 21:18&gt;</c:v>
                </c:pt>
                <c:pt idx="43">
                  <c:v>[21:18 - 21:19&gt;</c:v>
                </c:pt>
                <c:pt idx="44">
                  <c:v>[21:19 - 21:20&gt;</c:v>
                </c:pt>
                <c:pt idx="45">
                  <c:v>[21:20 - 21:21&gt;</c:v>
                </c:pt>
                <c:pt idx="46">
                  <c:v>[21:21 - 21:22&gt;</c:v>
                </c:pt>
                <c:pt idx="47">
                  <c:v>[21:22 - 21:23&gt;</c:v>
                </c:pt>
                <c:pt idx="48">
                  <c:v>[21:23 - 21:24&gt;</c:v>
                </c:pt>
                <c:pt idx="49">
                  <c:v>[21:24 - 21:25&gt;</c:v>
                </c:pt>
                <c:pt idx="50">
                  <c:v>[21:25 - 21:26&gt;</c:v>
                </c:pt>
                <c:pt idx="51">
                  <c:v>[21:26 - 21:27&gt;</c:v>
                </c:pt>
                <c:pt idx="52">
                  <c:v>[21:27 - 21:28&gt;</c:v>
                </c:pt>
                <c:pt idx="53">
                  <c:v>[21:28 - 21:29&gt;</c:v>
                </c:pt>
                <c:pt idx="54">
                  <c:v>[21:29 - 21:30&gt;</c:v>
                </c:pt>
                <c:pt idx="55">
                  <c:v>[21:30 - 21:31&gt;</c:v>
                </c:pt>
                <c:pt idx="56">
                  <c:v>[21:31 - 21:32&gt;</c:v>
                </c:pt>
                <c:pt idx="57">
                  <c:v>[21:32 - 21:33&gt;</c:v>
                </c:pt>
                <c:pt idx="58">
                  <c:v>[21:33 - 21:34&gt;</c:v>
                </c:pt>
                <c:pt idx="59">
                  <c:v>[21:34 - 21:35&gt;</c:v>
                </c:pt>
                <c:pt idx="60">
                  <c:v>[21:35 - 21:36&gt;</c:v>
                </c:pt>
                <c:pt idx="61">
                  <c:v>[21:36 - 21:37&gt;</c:v>
                </c:pt>
                <c:pt idx="62">
                  <c:v>[21:37 - 21:38&gt;</c:v>
                </c:pt>
                <c:pt idx="63">
                  <c:v>[21:38 - 21:39&gt;</c:v>
                </c:pt>
                <c:pt idx="64">
                  <c:v>[21:39 - 21:40&gt;</c:v>
                </c:pt>
                <c:pt idx="65">
                  <c:v>[21:40 - 21:41&gt;</c:v>
                </c:pt>
                <c:pt idx="66">
                  <c:v>[21:41 - 21:42&gt;</c:v>
                </c:pt>
                <c:pt idx="67">
                  <c:v>[21:42 - 21:43&gt;</c:v>
                </c:pt>
                <c:pt idx="68">
                  <c:v>[21:43 - 21:44&gt;</c:v>
                </c:pt>
                <c:pt idx="69">
                  <c:v>[21:44 - 21:45&gt;</c:v>
                </c:pt>
                <c:pt idx="70">
                  <c:v>[21:45 - 21:46&gt;</c:v>
                </c:pt>
                <c:pt idx="71">
                  <c:v>[21:46 - 21:47&gt;</c:v>
                </c:pt>
                <c:pt idx="72">
                  <c:v>[21:47 - 21:48&gt;</c:v>
                </c:pt>
                <c:pt idx="73">
                  <c:v>[21:48 - 21:49&gt;</c:v>
                </c:pt>
                <c:pt idx="74">
                  <c:v>[21:49 - 21:50&gt;</c:v>
                </c:pt>
                <c:pt idx="75">
                  <c:v>[21:50 - 21:51&gt;</c:v>
                </c:pt>
                <c:pt idx="76">
                  <c:v>[21:51 - 21:52&gt;</c:v>
                </c:pt>
              </c:strCache>
            </c:strRef>
          </c:cat>
          <c:val>
            <c:numRef>
              <c:f>LaV!$C$12:$C$88</c:f>
              <c:numCache>
                <c:formatCode>General</c:formatCode>
                <c:ptCount val="77"/>
                <c:pt idx="0">
                  <c:v>16.399999999999999</c:v>
                </c:pt>
                <c:pt idx="1">
                  <c:v>16.399999999999999</c:v>
                </c:pt>
                <c:pt idx="2">
                  <c:v>16.399999999999999</c:v>
                </c:pt>
                <c:pt idx="3">
                  <c:v>16.5</c:v>
                </c:pt>
                <c:pt idx="4">
                  <c:v>16.600000000000001</c:v>
                </c:pt>
                <c:pt idx="5">
                  <c:v>16.600000000000001</c:v>
                </c:pt>
                <c:pt idx="6">
                  <c:v>16.5</c:v>
                </c:pt>
                <c:pt idx="7">
                  <c:v>16.7</c:v>
                </c:pt>
                <c:pt idx="8">
                  <c:v>16.600000000000001</c:v>
                </c:pt>
                <c:pt idx="9">
                  <c:v>16.8</c:v>
                </c:pt>
                <c:pt idx="10">
                  <c:v>17</c:v>
                </c:pt>
                <c:pt idx="11">
                  <c:v>16.899999999999999</c:v>
                </c:pt>
                <c:pt idx="12">
                  <c:v>17.100000000000001</c:v>
                </c:pt>
                <c:pt idx="13">
                  <c:v>17.100000000000001</c:v>
                </c:pt>
                <c:pt idx="14">
                  <c:v>17.3</c:v>
                </c:pt>
                <c:pt idx="15">
                  <c:v>17.3</c:v>
                </c:pt>
                <c:pt idx="16">
                  <c:v>17.100000000000001</c:v>
                </c:pt>
                <c:pt idx="17">
                  <c:v>17</c:v>
                </c:pt>
                <c:pt idx="18">
                  <c:v>17.100000000000001</c:v>
                </c:pt>
                <c:pt idx="19">
                  <c:v>17</c:v>
                </c:pt>
                <c:pt idx="20">
                  <c:v>17.3</c:v>
                </c:pt>
                <c:pt idx="21">
                  <c:v>17.3</c:v>
                </c:pt>
                <c:pt idx="22">
                  <c:v>17.3</c:v>
                </c:pt>
                <c:pt idx="23">
                  <c:v>17.2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17.399999999999999</c:v>
                </c:pt>
                <c:pt idx="27">
                  <c:v>17.5</c:v>
                </c:pt>
                <c:pt idx="28">
                  <c:v>17.8</c:v>
                </c:pt>
                <c:pt idx="29">
                  <c:v>17.7</c:v>
                </c:pt>
                <c:pt idx="30">
                  <c:v>18</c:v>
                </c:pt>
                <c:pt idx="31">
                  <c:v>18</c:v>
                </c:pt>
                <c:pt idx="32">
                  <c:v>18.2</c:v>
                </c:pt>
                <c:pt idx="33">
                  <c:v>18.2</c:v>
                </c:pt>
                <c:pt idx="34">
                  <c:v>18.2</c:v>
                </c:pt>
                <c:pt idx="35">
                  <c:v>17.899999999999999</c:v>
                </c:pt>
                <c:pt idx="36">
                  <c:v>18.100000000000001</c:v>
                </c:pt>
                <c:pt idx="37">
                  <c:v>18.100000000000001</c:v>
                </c:pt>
                <c:pt idx="38">
                  <c:v>18.399999999999999</c:v>
                </c:pt>
                <c:pt idx="39">
                  <c:v>18.399999999999999</c:v>
                </c:pt>
                <c:pt idx="40">
                  <c:v>18.399999999999999</c:v>
                </c:pt>
                <c:pt idx="41">
                  <c:v>18.3</c:v>
                </c:pt>
                <c:pt idx="42">
                  <c:v>18.399999999999999</c:v>
                </c:pt>
                <c:pt idx="43">
                  <c:v>18.5</c:v>
                </c:pt>
                <c:pt idx="44">
                  <c:v>18.600000000000001</c:v>
                </c:pt>
                <c:pt idx="45">
                  <c:v>18.899999999999999</c:v>
                </c:pt>
                <c:pt idx="46">
                  <c:v>18.899999999999999</c:v>
                </c:pt>
                <c:pt idx="47">
                  <c:v>18.8</c:v>
                </c:pt>
                <c:pt idx="48">
                  <c:v>18.899999999999999</c:v>
                </c:pt>
                <c:pt idx="49">
                  <c:v>19</c:v>
                </c:pt>
                <c:pt idx="50">
                  <c:v>19</c:v>
                </c:pt>
                <c:pt idx="51">
                  <c:v>19</c:v>
                </c:pt>
                <c:pt idx="52">
                  <c:v>19.100000000000001</c:v>
                </c:pt>
                <c:pt idx="53">
                  <c:v>19.2</c:v>
                </c:pt>
                <c:pt idx="54">
                  <c:v>19.3</c:v>
                </c:pt>
                <c:pt idx="55">
                  <c:v>18.899999999999999</c:v>
                </c:pt>
                <c:pt idx="56">
                  <c:v>19.100000000000001</c:v>
                </c:pt>
                <c:pt idx="57">
                  <c:v>19.2</c:v>
                </c:pt>
                <c:pt idx="58">
                  <c:v>19.100000000000001</c:v>
                </c:pt>
                <c:pt idx="59">
                  <c:v>19</c:v>
                </c:pt>
                <c:pt idx="60">
                  <c:v>19</c:v>
                </c:pt>
                <c:pt idx="61">
                  <c:v>19</c:v>
                </c:pt>
                <c:pt idx="62">
                  <c:v>19.100000000000001</c:v>
                </c:pt>
                <c:pt idx="63">
                  <c:v>19.3</c:v>
                </c:pt>
                <c:pt idx="64">
                  <c:v>19.2</c:v>
                </c:pt>
                <c:pt idx="65">
                  <c:v>19.2</c:v>
                </c:pt>
                <c:pt idx="66">
                  <c:v>19.2</c:v>
                </c:pt>
                <c:pt idx="67">
                  <c:v>19.100000000000001</c:v>
                </c:pt>
                <c:pt idx="68">
                  <c:v>18.8</c:v>
                </c:pt>
                <c:pt idx="69">
                  <c:v>19</c:v>
                </c:pt>
                <c:pt idx="70">
                  <c:v>18.899999999999999</c:v>
                </c:pt>
                <c:pt idx="71">
                  <c:v>18.7</c:v>
                </c:pt>
                <c:pt idx="72">
                  <c:v>18.7</c:v>
                </c:pt>
                <c:pt idx="73">
                  <c:v>18.899999999999999</c:v>
                </c:pt>
                <c:pt idx="74">
                  <c:v>18.7</c:v>
                </c:pt>
                <c:pt idx="75">
                  <c:v>18.7</c:v>
                </c:pt>
                <c:pt idx="76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5-4BEB-B519-7CC22864E924}"/>
            </c:ext>
          </c:extLst>
        </c:ser>
        <c:ser>
          <c:idx val="1"/>
          <c:order val="1"/>
          <c:tx>
            <c:strRef>
              <c:f>LaV!$D$6</c:f>
              <c:strCache>
                <c:ptCount val="1"/>
                <c:pt idx="0">
                  <c:v>Con Franja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19-441F-8203-EDDC4D31095F}"/>
                </c:ext>
              </c:extLst>
            </c:dLbl>
            <c:dLbl>
              <c:idx val="28"/>
              <c:layout>
                <c:manualLayout>
                  <c:x val="-2.5375752510704307E-2"/>
                  <c:y val="5.0773275708582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19-441F-8203-EDDC4D31095F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LaV!$B$12:$B$88</c:f>
              <c:strCache>
                <c:ptCount val="77"/>
                <c:pt idx="0">
                  <c:v>[20:35 - 20:36&gt;</c:v>
                </c:pt>
                <c:pt idx="1">
                  <c:v>[20:36 - 20:37&gt;</c:v>
                </c:pt>
                <c:pt idx="2">
                  <c:v>[20:37 - 20:38&gt;</c:v>
                </c:pt>
                <c:pt idx="3">
                  <c:v>[20:38 - 20:39&gt;</c:v>
                </c:pt>
                <c:pt idx="4">
                  <c:v>[20:39 - 20:40&gt;</c:v>
                </c:pt>
                <c:pt idx="5">
                  <c:v>[20:40 - 20:41&gt;</c:v>
                </c:pt>
                <c:pt idx="6">
                  <c:v>[20:41 - 20:42&gt;</c:v>
                </c:pt>
                <c:pt idx="7">
                  <c:v>[20:42 - 20:43&gt;</c:v>
                </c:pt>
                <c:pt idx="8">
                  <c:v>[20:43 - 20:44&gt;</c:v>
                </c:pt>
                <c:pt idx="9">
                  <c:v>[20:44 - 20:45&gt;</c:v>
                </c:pt>
                <c:pt idx="10">
                  <c:v>[20:45 - 20:46&gt;</c:v>
                </c:pt>
                <c:pt idx="11">
                  <c:v>[20:46 - 20:47&gt;</c:v>
                </c:pt>
                <c:pt idx="12">
                  <c:v>[20:47 - 20:48&gt;</c:v>
                </c:pt>
                <c:pt idx="13">
                  <c:v>[20:48 - 20:49&gt;</c:v>
                </c:pt>
                <c:pt idx="14">
                  <c:v>[20:49 - 20:50&gt;</c:v>
                </c:pt>
                <c:pt idx="15">
                  <c:v>[20:50 - 20:51&gt;</c:v>
                </c:pt>
                <c:pt idx="16">
                  <c:v>[20:51 - 20:52&gt;</c:v>
                </c:pt>
                <c:pt idx="17">
                  <c:v>[20:52 - 20:53&gt;</c:v>
                </c:pt>
                <c:pt idx="18">
                  <c:v>[20:53 - 20:54&gt;</c:v>
                </c:pt>
                <c:pt idx="19">
                  <c:v>[20:54 - 20:55&gt;</c:v>
                </c:pt>
                <c:pt idx="20">
                  <c:v>[20:55 - 20:56&gt;</c:v>
                </c:pt>
                <c:pt idx="21">
                  <c:v>[20:56 - 20:57&gt;</c:v>
                </c:pt>
                <c:pt idx="22">
                  <c:v>[20:57 - 20:58&gt;</c:v>
                </c:pt>
                <c:pt idx="23">
                  <c:v>[20:58 - 20:59&gt;</c:v>
                </c:pt>
                <c:pt idx="24">
                  <c:v>[20:59 - 21:00&gt;</c:v>
                </c:pt>
                <c:pt idx="25">
                  <c:v>[21:00 - 21:01&gt;</c:v>
                </c:pt>
                <c:pt idx="26">
                  <c:v>[21:01 - 21:02&gt;</c:v>
                </c:pt>
                <c:pt idx="27">
                  <c:v>[21:02 - 21:03&gt;</c:v>
                </c:pt>
                <c:pt idx="28">
                  <c:v>[21:03 - 21:04&gt;</c:v>
                </c:pt>
                <c:pt idx="29">
                  <c:v>[21:04 - 21:05&gt;</c:v>
                </c:pt>
                <c:pt idx="30">
                  <c:v>[21:05 - 21:06&gt;</c:v>
                </c:pt>
                <c:pt idx="31">
                  <c:v>[21:06 - 21:07&gt;</c:v>
                </c:pt>
                <c:pt idx="32">
                  <c:v>[21:07 - 21:08&gt;</c:v>
                </c:pt>
                <c:pt idx="33">
                  <c:v>[21:08 - 21:09&gt;</c:v>
                </c:pt>
                <c:pt idx="34">
                  <c:v>[21:09 - 21:10&gt;</c:v>
                </c:pt>
                <c:pt idx="35">
                  <c:v>[21:10 - 21:11&gt;</c:v>
                </c:pt>
                <c:pt idx="36">
                  <c:v>[21:11 - 21:12&gt;</c:v>
                </c:pt>
                <c:pt idx="37">
                  <c:v>[21:12 - 21:13&gt;</c:v>
                </c:pt>
                <c:pt idx="38">
                  <c:v>[21:13 - 21:14&gt;</c:v>
                </c:pt>
                <c:pt idx="39">
                  <c:v>[21:14 - 21:15&gt;</c:v>
                </c:pt>
                <c:pt idx="40">
                  <c:v>[21:15 - 21:16&gt;</c:v>
                </c:pt>
                <c:pt idx="41">
                  <c:v>[21:16 - 21:17&gt;</c:v>
                </c:pt>
                <c:pt idx="42">
                  <c:v>[21:17 - 21:18&gt;</c:v>
                </c:pt>
                <c:pt idx="43">
                  <c:v>[21:18 - 21:19&gt;</c:v>
                </c:pt>
                <c:pt idx="44">
                  <c:v>[21:19 - 21:20&gt;</c:v>
                </c:pt>
                <c:pt idx="45">
                  <c:v>[21:20 - 21:21&gt;</c:v>
                </c:pt>
                <c:pt idx="46">
                  <c:v>[21:21 - 21:22&gt;</c:v>
                </c:pt>
                <c:pt idx="47">
                  <c:v>[21:22 - 21:23&gt;</c:v>
                </c:pt>
                <c:pt idx="48">
                  <c:v>[21:23 - 21:24&gt;</c:v>
                </c:pt>
                <c:pt idx="49">
                  <c:v>[21:24 - 21:25&gt;</c:v>
                </c:pt>
                <c:pt idx="50">
                  <c:v>[21:25 - 21:26&gt;</c:v>
                </c:pt>
                <c:pt idx="51">
                  <c:v>[21:26 - 21:27&gt;</c:v>
                </c:pt>
                <c:pt idx="52">
                  <c:v>[21:27 - 21:28&gt;</c:v>
                </c:pt>
                <c:pt idx="53">
                  <c:v>[21:28 - 21:29&gt;</c:v>
                </c:pt>
                <c:pt idx="54">
                  <c:v>[21:29 - 21:30&gt;</c:v>
                </c:pt>
                <c:pt idx="55">
                  <c:v>[21:30 - 21:31&gt;</c:v>
                </c:pt>
                <c:pt idx="56">
                  <c:v>[21:31 - 21:32&gt;</c:v>
                </c:pt>
                <c:pt idx="57">
                  <c:v>[21:32 - 21:33&gt;</c:v>
                </c:pt>
                <c:pt idx="58">
                  <c:v>[21:33 - 21:34&gt;</c:v>
                </c:pt>
                <c:pt idx="59">
                  <c:v>[21:34 - 21:35&gt;</c:v>
                </c:pt>
                <c:pt idx="60">
                  <c:v>[21:35 - 21:36&gt;</c:v>
                </c:pt>
                <c:pt idx="61">
                  <c:v>[21:36 - 21:37&gt;</c:v>
                </c:pt>
                <c:pt idx="62">
                  <c:v>[21:37 - 21:38&gt;</c:v>
                </c:pt>
                <c:pt idx="63">
                  <c:v>[21:38 - 21:39&gt;</c:v>
                </c:pt>
                <c:pt idx="64">
                  <c:v>[21:39 - 21:40&gt;</c:v>
                </c:pt>
                <c:pt idx="65">
                  <c:v>[21:40 - 21:41&gt;</c:v>
                </c:pt>
                <c:pt idx="66">
                  <c:v>[21:41 - 21:42&gt;</c:v>
                </c:pt>
                <c:pt idx="67">
                  <c:v>[21:42 - 21:43&gt;</c:v>
                </c:pt>
                <c:pt idx="68">
                  <c:v>[21:43 - 21:44&gt;</c:v>
                </c:pt>
                <c:pt idx="69">
                  <c:v>[21:44 - 21:45&gt;</c:v>
                </c:pt>
                <c:pt idx="70">
                  <c:v>[21:45 - 21:46&gt;</c:v>
                </c:pt>
                <c:pt idx="71">
                  <c:v>[21:46 - 21:47&gt;</c:v>
                </c:pt>
                <c:pt idx="72">
                  <c:v>[21:47 - 21:48&gt;</c:v>
                </c:pt>
                <c:pt idx="73">
                  <c:v>[21:48 - 21:49&gt;</c:v>
                </c:pt>
                <c:pt idx="74">
                  <c:v>[21:49 - 21:50&gt;</c:v>
                </c:pt>
                <c:pt idx="75">
                  <c:v>[21:50 - 21:51&gt;</c:v>
                </c:pt>
                <c:pt idx="76">
                  <c:v>[21:51 - 21:52&gt;</c:v>
                </c:pt>
              </c:strCache>
            </c:strRef>
          </c:cat>
          <c:val>
            <c:numRef>
              <c:f>LaV!$D$12:$D$88</c:f>
              <c:numCache>
                <c:formatCode>General</c:formatCode>
                <c:ptCount val="77"/>
                <c:pt idx="0">
                  <c:v>18.2</c:v>
                </c:pt>
                <c:pt idx="1">
                  <c:v>18.3</c:v>
                </c:pt>
                <c:pt idx="2">
                  <c:v>18.399999999999999</c:v>
                </c:pt>
                <c:pt idx="3">
                  <c:v>18.399999999999999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18.7</c:v>
                </c:pt>
                <c:pt idx="7">
                  <c:v>18.600000000000001</c:v>
                </c:pt>
                <c:pt idx="8">
                  <c:v>18.7</c:v>
                </c:pt>
                <c:pt idx="9">
                  <c:v>18.8</c:v>
                </c:pt>
                <c:pt idx="10">
                  <c:v>18.7</c:v>
                </c:pt>
                <c:pt idx="11">
                  <c:v>16.5</c:v>
                </c:pt>
                <c:pt idx="12">
                  <c:v>16</c:v>
                </c:pt>
                <c:pt idx="13">
                  <c:v>15.6</c:v>
                </c:pt>
                <c:pt idx="14">
                  <c:v>15.6</c:v>
                </c:pt>
                <c:pt idx="15">
                  <c:v>15.3</c:v>
                </c:pt>
                <c:pt idx="16">
                  <c:v>15.5</c:v>
                </c:pt>
                <c:pt idx="17">
                  <c:v>15.4</c:v>
                </c:pt>
                <c:pt idx="18">
                  <c:v>15.3</c:v>
                </c:pt>
                <c:pt idx="19">
                  <c:v>15.2</c:v>
                </c:pt>
                <c:pt idx="20">
                  <c:v>15.2</c:v>
                </c:pt>
                <c:pt idx="21">
                  <c:v>15.1</c:v>
                </c:pt>
                <c:pt idx="22">
                  <c:v>15.1</c:v>
                </c:pt>
                <c:pt idx="23">
                  <c:v>15.1</c:v>
                </c:pt>
                <c:pt idx="24">
                  <c:v>15.4</c:v>
                </c:pt>
                <c:pt idx="25">
                  <c:v>15.5</c:v>
                </c:pt>
                <c:pt idx="26">
                  <c:v>15.7</c:v>
                </c:pt>
                <c:pt idx="27">
                  <c:v>15.7</c:v>
                </c:pt>
                <c:pt idx="28">
                  <c:v>15.8</c:v>
                </c:pt>
                <c:pt idx="29">
                  <c:v>15.7</c:v>
                </c:pt>
                <c:pt idx="30">
                  <c:v>16.2</c:v>
                </c:pt>
                <c:pt idx="31">
                  <c:v>16.3</c:v>
                </c:pt>
                <c:pt idx="32">
                  <c:v>16.600000000000001</c:v>
                </c:pt>
                <c:pt idx="33">
                  <c:v>16.8</c:v>
                </c:pt>
                <c:pt idx="34">
                  <c:v>17.100000000000001</c:v>
                </c:pt>
                <c:pt idx="35">
                  <c:v>17.2</c:v>
                </c:pt>
                <c:pt idx="36">
                  <c:v>17.2</c:v>
                </c:pt>
                <c:pt idx="37">
                  <c:v>17.3</c:v>
                </c:pt>
                <c:pt idx="38">
                  <c:v>17.3</c:v>
                </c:pt>
                <c:pt idx="39">
                  <c:v>17.3</c:v>
                </c:pt>
                <c:pt idx="40">
                  <c:v>17.399999999999999</c:v>
                </c:pt>
                <c:pt idx="41">
                  <c:v>17.600000000000001</c:v>
                </c:pt>
                <c:pt idx="42">
                  <c:v>17.7</c:v>
                </c:pt>
                <c:pt idx="43">
                  <c:v>17.899999999999999</c:v>
                </c:pt>
                <c:pt idx="44">
                  <c:v>17.899999999999999</c:v>
                </c:pt>
                <c:pt idx="45">
                  <c:v>18</c:v>
                </c:pt>
                <c:pt idx="46">
                  <c:v>17.899999999999999</c:v>
                </c:pt>
                <c:pt idx="47">
                  <c:v>17.899999999999999</c:v>
                </c:pt>
                <c:pt idx="48">
                  <c:v>18.100000000000001</c:v>
                </c:pt>
                <c:pt idx="49">
                  <c:v>18.2</c:v>
                </c:pt>
                <c:pt idx="50">
                  <c:v>18.3</c:v>
                </c:pt>
                <c:pt idx="51">
                  <c:v>18.399999999999999</c:v>
                </c:pt>
                <c:pt idx="52">
                  <c:v>18.5</c:v>
                </c:pt>
                <c:pt idx="53">
                  <c:v>18.399999999999999</c:v>
                </c:pt>
                <c:pt idx="54">
                  <c:v>18.399999999999999</c:v>
                </c:pt>
                <c:pt idx="55">
                  <c:v>18.399999999999999</c:v>
                </c:pt>
                <c:pt idx="56">
                  <c:v>18.5</c:v>
                </c:pt>
                <c:pt idx="57">
                  <c:v>18.3</c:v>
                </c:pt>
                <c:pt idx="58">
                  <c:v>18.3</c:v>
                </c:pt>
                <c:pt idx="59">
                  <c:v>18.399999999999999</c:v>
                </c:pt>
                <c:pt idx="60">
                  <c:v>18.399999999999999</c:v>
                </c:pt>
                <c:pt idx="61">
                  <c:v>18.5</c:v>
                </c:pt>
                <c:pt idx="62">
                  <c:v>18.600000000000001</c:v>
                </c:pt>
                <c:pt idx="63">
                  <c:v>18.399999999999999</c:v>
                </c:pt>
                <c:pt idx="64">
                  <c:v>18.7</c:v>
                </c:pt>
                <c:pt idx="65">
                  <c:v>18.7</c:v>
                </c:pt>
                <c:pt idx="66">
                  <c:v>18.8</c:v>
                </c:pt>
                <c:pt idx="67">
                  <c:v>18.7</c:v>
                </c:pt>
                <c:pt idx="68">
                  <c:v>18.7</c:v>
                </c:pt>
                <c:pt idx="69">
                  <c:v>18.8</c:v>
                </c:pt>
                <c:pt idx="70">
                  <c:v>18.899999999999999</c:v>
                </c:pt>
                <c:pt idx="71">
                  <c:v>18.7</c:v>
                </c:pt>
                <c:pt idx="72">
                  <c:v>18.8</c:v>
                </c:pt>
                <c:pt idx="73">
                  <c:v>18.8</c:v>
                </c:pt>
                <c:pt idx="74">
                  <c:v>18.7</c:v>
                </c:pt>
                <c:pt idx="75">
                  <c:v>18.7</c:v>
                </c:pt>
                <c:pt idx="76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5-4BEB-B519-7CC22864E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28224"/>
        <c:axId val="169692064"/>
      </c:lineChart>
      <c:catAx>
        <c:axId val="1599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9692064"/>
        <c:crosses val="autoZero"/>
        <c:auto val="1"/>
        <c:lblAlgn val="ctr"/>
        <c:lblOffset val="100"/>
        <c:noMultiLvlLbl val="0"/>
      </c:catAx>
      <c:valAx>
        <c:axId val="169692064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1599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042293779299149E-2"/>
          <c:y val="0.16294543319733187"/>
          <c:w val="0.96791541244140167"/>
          <c:h val="0.53760449246847675"/>
        </c:manualLayout>
      </c:layout>
      <c:lineChart>
        <c:grouping val="standard"/>
        <c:varyColors val="0"/>
        <c:ser>
          <c:idx val="0"/>
          <c:order val="0"/>
          <c:tx>
            <c:strRef>
              <c:f>'Fin de semana'!$N$6</c:f>
              <c:strCache>
                <c:ptCount val="1"/>
                <c:pt idx="0">
                  <c:v>Sin Franja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A1-4BEC-8E4F-1107A61E0E1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A1-4BEC-8E4F-1107A61E0E13}"/>
                </c:ext>
              </c:extLst>
            </c:dLbl>
            <c:dLbl>
              <c:idx val="2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A1-4BEC-8E4F-1107A61E0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 de semana'!$M$11:$M$49</c:f>
              <c:strCache>
                <c:ptCount val="39"/>
                <c:pt idx="0">
                  <c:v>[20:34 - 20:35&gt;</c:v>
                </c:pt>
                <c:pt idx="1">
                  <c:v>[20:35 - 20:36&gt;</c:v>
                </c:pt>
                <c:pt idx="2">
                  <c:v>[20:36 - 20:37&gt;</c:v>
                </c:pt>
                <c:pt idx="3">
                  <c:v>[20:37 - 20:38&gt;</c:v>
                </c:pt>
                <c:pt idx="4">
                  <c:v>[20:38 - 20:39&gt;</c:v>
                </c:pt>
                <c:pt idx="5">
                  <c:v>[20:39 - 20:40&gt;</c:v>
                </c:pt>
                <c:pt idx="6">
                  <c:v>[20:40 - 20:41&gt;</c:v>
                </c:pt>
                <c:pt idx="7">
                  <c:v>[20:41 - 20:42&gt;</c:v>
                </c:pt>
                <c:pt idx="8">
                  <c:v>[20:42 - 20:43&gt;</c:v>
                </c:pt>
                <c:pt idx="9">
                  <c:v>[20:43 - 20:44&gt;</c:v>
                </c:pt>
                <c:pt idx="10">
                  <c:v>[20:44 - 20:45&gt;</c:v>
                </c:pt>
                <c:pt idx="11">
                  <c:v>[20:45 - 20:46&gt;</c:v>
                </c:pt>
                <c:pt idx="12">
                  <c:v>[20:46 - 20:47&gt;</c:v>
                </c:pt>
                <c:pt idx="13">
                  <c:v>[20:47 - 20:48&gt;</c:v>
                </c:pt>
                <c:pt idx="14">
                  <c:v>[20:48 - 20:49&gt;</c:v>
                </c:pt>
                <c:pt idx="15">
                  <c:v>[20:49 - 20:50&gt;</c:v>
                </c:pt>
                <c:pt idx="16">
                  <c:v>[20:50 - 20:51&gt;</c:v>
                </c:pt>
                <c:pt idx="17">
                  <c:v>[20:51 - 20:52&gt;</c:v>
                </c:pt>
                <c:pt idx="18">
                  <c:v>[20:52 - 20:53&gt;</c:v>
                </c:pt>
                <c:pt idx="19">
                  <c:v>[20:53 - 20:54&gt;</c:v>
                </c:pt>
                <c:pt idx="20">
                  <c:v>[20:54 - 20:55&gt;</c:v>
                </c:pt>
                <c:pt idx="21">
                  <c:v>[20:55 - 20:56&gt;</c:v>
                </c:pt>
                <c:pt idx="22">
                  <c:v>[20:56 - 20:57&gt;</c:v>
                </c:pt>
                <c:pt idx="23">
                  <c:v>[20:57 - 20:58&gt;</c:v>
                </c:pt>
                <c:pt idx="24">
                  <c:v>[20:58 - 20:59&gt;</c:v>
                </c:pt>
                <c:pt idx="25">
                  <c:v>[20:59 - 21:00&gt;</c:v>
                </c:pt>
                <c:pt idx="26">
                  <c:v>[21:00 - 21:01&gt;</c:v>
                </c:pt>
                <c:pt idx="27">
                  <c:v>[21:01 - 21:02&gt;</c:v>
                </c:pt>
                <c:pt idx="28">
                  <c:v>[21:02 - 21:03&gt;</c:v>
                </c:pt>
                <c:pt idx="29">
                  <c:v>[21:03 - 21:04&gt;</c:v>
                </c:pt>
                <c:pt idx="30">
                  <c:v>[21:04 - 21:05&gt;</c:v>
                </c:pt>
                <c:pt idx="31">
                  <c:v>[21:05 - 21:06&gt;</c:v>
                </c:pt>
                <c:pt idx="32">
                  <c:v>[21:06 - 21:07&gt;</c:v>
                </c:pt>
                <c:pt idx="33">
                  <c:v>[21:07 - 21:08&gt;</c:v>
                </c:pt>
                <c:pt idx="34">
                  <c:v>[21:08 - 21:09&gt;</c:v>
                </c:pt>
                <c:pt idx="35">
                  <c:v>[21:09 - 21:10&gt;</c:v>
                </c:pt>
                <c:pt idx="36">
                  <c:v>[21:10 - 21:11&gt;</c:v>
                </c:pt>
                <c:pt idx="37">
                  <c:v>[21:11 - 21:12&gt;</c:v>
                </c:pt>
                <c:pt idx="38">
                  <c:v>[21:12 - 21:13&gt;</c:v>
                </c:pt>
              </c:strCache>
            </c:strRef>
          </c:cat>
          <c:val>
            <c:numRef>
              <c:f>'Fin de semana'!$N$11:$N$49</c:f>
              <c:numCache>
                <c:formatCode>General</c:formatCode>
                <c:ptCount val="39"/>
                <c:pt idx="0">
                  <c:v>11.4</c:v>
                </c:pt>
                <c:pt idx="1">
                  <c:v>11.8</c:v>
                </c:pt>
                <c:pt idx="2">
                  <c:v>12.1</c:v>
                </c:pt>
                <c:pt idx="3">
                  <c:v>11.9</c:v>
                </c:pt>
                <c:pt idx="4">
                  <c:v>11.9</c:v>
                </c:pt>
                <c:pt idx="5">
                  <c:v>11.9</c:v>
                </c:pt>
                <c:pt idx="6">
                  <c:v>12</c:v>
                </c:pt>
                <c:pt idx="7">
                  <c:v>11.9</c:v>
                </c:pt>
                <c:pt idx="8">
                  <c:v>12.2</c:v>
                </c:pt>
                <c:pt idx="9">
                  <c:v>12.4</c:v>
                </c:pt>
                <c:pt idx="10">
                  <c:v>12.7</c:v>
                </c:pt>
                <c:pt idx="11">
                  <c:v>12.4</c:v>
                </c:pt>
                <c:pt idx="12">
                  <c:v>12.4</c:v>
                </c:pt>
                <c:pt idx="13">
                  <c:v>12.7</c:v>
                </c:pt>
                <c:pt idx="14">
                  <c:v>13</c:v>
                </c:pt>
                <c:pt idx="15">
                  <c:v>12.9</c:v>
                </c:pt>
                <c:pt idx="16">
                  <c:v>13.1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13.4</c:v>
                </c:pt>
                <c:pt idx="21">
                  <c:v>13.6</c:v>
                </c:pt>
                <c:pt idx="22">
                  <c:v>13.9</c:v>
                </c:pt>
                <c:pt idx="23">
                  <c:v>13.8</c:v>
                </c:pt>
                <c:pt idx="24">
                  <c:v>13.9</c:v>
                </c:pt>
                <c:pt idx="25">
                  <c:v>13.9</c:v>
                </c:pt>
                <c:pt idx="26">
                  <c:v>14.4</c:v>
                </c:pt>
                <c:pt idx="27">
                  <c:v>14.4</c:v>
                </c:pt>
                <c:pt idx="28">
                  <c:v>14.6</c:v>
                </c:pt>
                <c:pt idx="29">
                  <c:v>14.5</c:v>
                </c:pt>
                <c:pt idx="30">
                  <c:v>14.7</c:v>
                </c:pt>
                <c:pt idx="31">
                  <c:v>14.9</c:v>
                </c:pt>
                <c:pt idx="32">
                  <c:v>14.9</c:v>
                </c:pt>
                <c:pt idx="33">
                  <c:v>14.9</c:v>
                </c:pt>
                <c:pt idx="34">
                  <c:v>14.8</c:v>
                </c:pt>
                <c:pt idx="35">
                  <c:v>14.8</c:v>
                </c:pt>
                <c:pt idx="36">
                  <c:v>15</c:v>
                </c:pt>
                <c:pt idx="37">
                  <c:v>14.9</c:v>
                </c:pt>
                <c:pt idx="38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3-4CBE-A437-0E8B80CEE820}"/>
            </c:ext>
          </c:extLst>
        </c:ser>
        <c:ser>
          <c:idx val="1"/>
          <c:order val="1"/>
          <c:tx>
            <c:strRef>
              <c:f>'Fin de semana'!$O$6</c:f>
              <c:strCache>
                <c:ptCount val="1"/>
                <c:pt idx="0">
                  <c:v>Con Franja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B008F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BEC-8E4F-1107A61E0E13}"/>
                </c:ext>
              </c:extLst>
            </c:dLbl>
            <c:dLbl>
              <c:idx val="2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B008F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A1-4BEC-8E4F-1107A61E0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 de semana'!$M$11:$M$49</c:f>
              <c:strCache>
                <c:ptCount val="39"/>
                <c:pt idx="0">
                  <c:v>[20:34 - 20:35&gt;</c:v>
                </c:pt>
                <c:pt idx="1">
                  <c:v>[20:35 - 20:36&gt;</c:v>
                </c:pt>
                <c:pt idx="2">
                  <c:v>[20:36 - 20:37&gt;</c:v>
                </c:pt>
                <c:pt idx="3">
                  <c:v>[20:37 - 20:38&gt;</c:v>
                </c:pt>
                <c:pt idx="4">
                  <c:v>[20:38 - 20:39&gt;</c:v>
                </c:pt>
                <c:pt idx="5">
                  <c:v>[20:39 - 20:40&gt;</c:v>
                </c:pt>
                <c:pt idx="6">
                  <c:v>[20:40 - 20:41&gt;</c:v>
                </c:pt>
                <c:pt idx="7">
                  <c:v>[20:41 - 20:42&gt;</c:v>
                </c:pt>
                <c:pt idx="8">
                  <c:v>[20:42 - 20:43&gt;</c:v>
                </c:pt>
                <c:pt idx="9">
                  <c:v>[20:43 - 20:44&gt;</c:v>
                </c:pt>
                <c:pt idx="10">
                  <c:v>[20:44 - 20:45&gt;</c:v>
                </c:pt>
                <c:pt idx="11">
                  <c:v>[20:45 - 20:46&gt;</c:v>
                </c:pt>
                <c:pt idx="12">
                  <c:v>[20:46 - 20:47&gt;</c:v>
                </c:pt>
                <c:pt idx="13">
                  <c:v>[20:47 - 20:48&gt;</c:v>
                </c:pt>
                <c:pt idx="14">
                  <c:v>[20:48 - 20:49&gt;</c:v>
                </c:pt>
                <c:pt idx="15">
                  <c:v>[20:49 - 20:50&gt;</c:v>
                </c:pt>
                <c:pt idx="16">
                  <c:v>[20:50 - 20:51&gt;</c:v>
                </c:pt>
                <c:pt idx="17">
                  <c:v>[20:51 - 20:52&gt;</c:v>
                </c:pt>
                <c:pt idx="18">
                  <c:v>[20:52 - 20:53&gt;</c:v>
                </c:pt>
                <c:pt idx="19">
                  <c:v>[20:53 - 20:54&gt;</c:v>
                </c:pt>
                <c:pt idx="20">
                  <c:v>[20:54 - 20:55&gt;</c:v>
                </c:pt>
                <c:pt idx="21">
                  <c:v>[20:55 - 20:56&gt;</c:v>
                </c:pt>
                <c:pt idx="22">
                  <c:v>[20:56 - 20:57&gt;</c:v>
                </c:pt>
                <c:pt idx="23">
                  <c:v>[20:57 - 20:58&gt;</c:v>
                </c:pt>
                <c:pt idx="24">
                  <c:v>[20:58 - 20:59&gt;</c:v>
                </c:pt>
                <c:pt idx="25">
                  <c:v>[20:59 - 21:00&gt;</c:v>
                </c:pt>
                <c:pt idx="26">
                  <c:v>[21:00 - 21:01&gt;</c:v>
                </c:pt>
                <c:pt idx="27">
                  <c:v>[21:01 - 21:02&gt;</c:v>
                </c:pt>
                <c:pt idx="28">
                  <c:v>[21:02 - 21:03&gt;</c:v>
                </c:pt>
                <c:pt idx="29">
                  <c:v>[21:03 - 21:04&gt;</c:v>
                </c:pt>
                <c:pt idx="30">
                  <c:v>[21:04 - 21:05&gt;</c:v>
                </c:pt>
                <c:pt idx="31">
                  <c:v>[21:05 - 21:06&gt;</c:v>
                </c:pt>
                <c:pt idx="32">
                  <c:v>[21:06 - 21:07&gt;</c:v>
                </c:pt>
                <c:pt idx="33">
                  <c:v>[21:07 - 21:08&gt;</c:v>
                </c:pt>
                <c:pt idx="34">
                  <c:v>[21:08 - 21:09&gt;</c:v>
                </c:pt>
                <c:pt idx="35">
                  <c:v>[21:09 - 21:10&gt;</c:v>
                </c:pt>
                <c:pt idx="36">
                  <c:v>[21:10 - 21:11&gt;</c:v>
                </c:pt>
                <c:pt idx="37">
                  <c:v>[21:11 - 21:12&gt;</c:v>
                </c:pt>
                <c:pt idx="38">
                  <c:v>[21:12 - 21:13&gt;</c:v>
                </c:pt>
              </c:strCache>
            </c:strRef>
          </c:cat>
          <c:val>
            <c:numRef>
              <c:f>'Fin de semana'!$O$11:$O$49</c:f>
              <c:numCache>
                <c:formatCode>General</c:formatCode>
                <c:ptCount val="39"/>
                <c:pt idx="0">
                  <c:v>14.4</c:v>
                </c:pt>
                <c:pt idx="1">
                  <c:v>14.4</c:v>
                </c:pt>
                <c:pt idx="2">
                  <c:v>14.7</c:v>
                </c:pt>
                <c:pt idx="3">
                  <c:v>14.5</c:v>
                </c:pt>
                <c:pt idx="4">
                  <c:v>14.6</c:v>
                </c:pt>
                <c:pt idx="5">
                  <c:v>14.5</c:v>
                </c:pt>
                <c:pt idx="6">
                  <c:v>14.7</c:v>
                </c:pt>
                <c:pt idx="7">
                  <c:v>14.8</c:v>
                </c:pt>
                <c:pt idx="8">
                  <c:v>14.8</c:v>
                </c:pt>
                <c:pt idx="9">
                  <c:v>14.8</c:v>
                </c:pt>
                <c:pt idx="10">
                  <c:v>15.1</c:v>
                </c:pt>
                <c:pt idx="11">
                  <c:v>14.7</c:v>
                </c:pt>
                <c:pt idx="12">
                  <c:v>13.4</c:v>
                </c:pt>
                <c:pt idx="13">
                  <c:v>12.9</c:v>
                </c:pt>
                <c:pt idx="14">
                  <c:v>12.8</c:v>
                </c:pt>
                <c:pt idx="15">
                  <c:v>12.1</c:v>
                </c:pt>
                <c:pt idx="16">
                  <c:v>12.1</c:v>
                </c:pt>
                <c:pt idx="17">
                  <c:v>12.3</c:v>
                </c:pt>
                <c:pt idx="18">
                  <c:v>12.6</c:v>
                </c:pt>
                <c:pt idx="19">
                  <c:v>12.9</c:v>
                </c:pt>
                <c:pt idx="20">
                  <c:v>12.9</c:v>
                </c:pt>
                <c:pt idx="21">
                  <c:v>13</c:v>
                </c:pt>
                <c:pt idx="22">
                  <c:v>13</c:v>
                </c:pt>
                <c:pt idx="23">
                  <c:v>13.1</c:v>
                </c:pt>
                <c:pt idx="24">
                  <c:v>12.8</c:v>
                </c:pt>
                <c:pt idx="25">
                  <c:v>12.9</c:v>
                </c:pt>
                <c:pt idx="26">
                  <c:v>13.3</c:v>
                </c:pt>
                <c:pt idx="27">
                  <c:v>13.4</c:v>
                </c:pt>
                <c:pt idx="28">
                  <c:v>13.6</c:v>
                </c:pt>
                <c:pt idx="29">
                  <c:v>13.6</c:v>
                </c:pt>
                <c:pt idx="30">
                  <c:v>13.8</c:v>
                </c:pt>
                <c:pt idx="31">
                  <c:v>14</c:v>
                </c:pt>
                <c:pt idx="32">
                  <c:v>14.5</c:v>
                </c:pt>
                <c:pt idx="33">
                  <c:v>14.7</c:v>
                </c:pt>
                <c:pt idx="34">
                  <c:v>15.1</c:v>
                </c:pt>
                <c:pt idx="35">
                  <c:v>15.1</c:v>
                </c:pt>
                <c:pt idx="36">
                  <c:v>15.2</c:v>
                </c:pt>
                <c:pt idx="37">
                  <c:v>15.4</c:v>
                </c:pt>
                <c:pt idx="38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3-4CBE-A437-0E8B80CEE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63855"/>
        <c:axId val="214168847"/>
      </c:lineChart>
      <c:catAx>
        <c:axId val="2141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4168847"/>
        <c:crosses val="autoZero"/>
        <c:auto val="1"/>
        <c:lblAlgn val="ctr"/>
        <c:lblOffset val="100"/>
        <c:noMultiLvlLbl val="0"/>
      </c:catAx>
      <c:valAx>
        <c:axId val="214168847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21416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 abierta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10-48BF-B2C2-160F19ACFB11}"/>
                </c:ext>
              </c:extLst>
            </c:dLbl>
            <c:dLbl>
              <c:idx val="2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10-48BF-B2C2-160F19ACFB1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Hoja1!$A$2:$A$76</c:f>
              <c:numCache>
                <c:formatCode>h:mm</c:formatCode>
                <c:ptCount val="75"/>
                <c:pt idx="0">
                  <c:v>0.85763888888888884</c:v>
                </c:pt>
                <c:pt idx="1">
                  <c:v>0.85833333333333339</c:v>
                </c:pt>
                <c:pt idx="2">
                  <c:v>0.85902777777777783</c:v>
                </c:pt>
                <c:pt idx="3">
                  <c:v>0.85972222222222217</c:v>
                </c:pt>
                <c:pt idx="4">
                  <c:v>0.86041666666666661</c:v>
                </c:pt>
                <c:pt idx="5">
                  <c:v>0.86111111111111116</c:v>
                </c:pt>
                <c:pt idx="6">
                  <c:v>0.8618055555555556</c:v>
                </c:pt>
                <c:pt idx="7">
                  <c:v>0.86249999999999993</c:v>
                </c:pt>
                <c:pt idx="8">
                  <c:v>0.86319444444444438</c:v>
                </c:pt>
                <c:pt idx="9">
                  <c:v>0.86388888888888893</c:v>
                </c:pt>
                <c:pt idx="10">
                  <c:v>0.86458333333333337</c:v>
                </c:pt>
                <c:pt idx="11">
                  <c:v>0.8652777777777777</c:v>
                </c:pt>
                <c:pt idx="12">
                  <c:v>0.86597222222222225</c:v>
                </c:pt>
                <c:pt idx="13">
                  <c:v>0.8666666666666667</c:v>
                </c:pt>
                <c:pt idx="14">
                  <c:v>0.86736111111111114</c:v>
                </c:pt>
                <c:pt idx="15">
                  <c:v>0.86805555555555547</c:v>
                </c:pt>
                <c:pt idx="16">
                  <c:v>0.86875000000000002</c:v>
                </c:pt>
                <c:pt idx="17">
                  <c:v>0.86944444444444446</c:v>
                </c:pt>
                <c:pt idx="18">
                  <c:v>0.87013888888888891</c:v>
                </c:pt>
                <c:pt idx="19">
                  <c:v>0.87083333333333324</c:v>
                </c:pt>
                <c:pt idx="20">
                  <c:v>0.87152777777777779</c:v>
                </c:pt>
                <c:pt idx="21">
                  <c:v>0.87222222222222223</c:v>
                </c:pt>
                <c:pt idx="22">
                  <c:v>0.87291666666666667</c:v>
                </c:pt>
                <c:pt idx="23">
                  <c:v>0.87361111111111101</c:v>
                </c:pt>
                <c:pt idx="24">
                  <c:v>0.87430555555555556</c:v>
                </c:pt>
                <c:pt idx="25">
                  <c:v>0.875</c:v>
                </c:pt>
                <c:pt idx="26">
                  <c:v>0.87569444444444444</c:v>
                </c:pt>
                <c:pt idx="27">
                  <c:v>0.87638888888888899</c:v>
                </c:pt>
                <c:pt idx="28">
                  <c:v>0.87708333333333333</c:v>
                </c:pt>
                <c:pt idx="29">
                  <c:v>0.87777777777777777</c:v>
                </c:pt>
                <c:pt idx="30">
                  <c:v>0.87847222222222221</c:v>
                </c:pt>
                <c:pt idx="31">
                  <c:v>0.87916666666666676</c:v>
                </c:pt>
                <c:pt idx="32">
                  <c:v>0.87986111111111109</c:v>
                </c:pt>
                <c:pt idx="33">
                  <c:v>0.88055555555555554</c:v>
                </c:pt>
                <c:pt idx="34">
                  <c:v>0.88124999999999998</c:v>
                </c:pt>
                <c:pt idx="35">
                  <c:v>0.88194444444444453</c:v>
                </c:pt>
                <c:pt idx="36">
                  <c:v>0.88263888888888886</c:v>
                </c:pt>
                <c:pt idx="37">
                  <c:v>0.8833333333333333</c:v>
                </c:pt>
                <c:pt idx="38">
                  <c:v>0.88402777777777775</c:v>
                </c:pt>
                <c:pt idx="39">
                  <c:v>0.8847222222222223</c:v>
                </c:pt>
                <c:pt idx="40">
                  <c:v>0.88541666666666663</c:v>
                </c:pt>
                <c:pt idx="41">
                  <c:v>0.88611111111111107</c:v>
                </c:pt>
                <c:pt idx="42">
                  <c:v>0.88680555555555562</c:v>
                </c:pt>
                <c:pt idx="43">
                  <c:v>0.88750000000000007</c:v>
                </c:pt>
                <c:pt idx="44">
                  <c:v>0.8881944444444444</c:v>
                </c:pt>
                <c:pt idx="45">
                  <c:v>0.88888888888888884</c:v>
                </c:pt>
                <c:pt idx="46">
                  <c:v>0.88958333333333339</c:v>
                </c:pt>
                <c:pt idx="47">
                  <c:v>0.89027777777777783</c:v>
                </c:pt>
                <c:pt idx="48">
                  <c:v>0.89097222222222217</c:v>
                </c:pt>
                <c:pt idx="49">
                  <c:v>0.89166666666666661</c:v>
                </c:pt>
                <c:pt idx="50">
                  <c:v>0.89236111111111116</c:v>
                </c:pt>
                <c:pt idx="51">
                  <c:v>0.8930555555555556</c:v>
                </c:pt>
                <c:pt idx="52">
                  <c:v>0.89374999999999993</c:v>
                </c:pt>
                <c:pt idx="53">
                  <c:v>0.89444444444444438</c:v>
                </c:pt>
                <c:pt idx="54">
                  <c:v>0.89513888888888893</c:v>
                </c:pt>
                <c:pt idx="55">
                  <c:v>0.89583333333333337</c:v>
                </c:pt>
                <c:pt idx="56">
                  <c:v>0.8965277777777777</c:v>
                </c:pt>
                <c:pt idx="57">
                  <c:v>0.89722222222222225</c:v>
                </c:pt>
                <c:pt idx="58">
                  <c:v>0.8979166666666667</c:v>
                </c:pt>
                <c:pt idx="59">
                  <c:v>0.89861111111111114</c:v>
                </c:pt>
                <c:pt idx="60">
                  <c:v>0.89930555555555547</c:v>
                </c:pt>
                <c:pt idx="61">
                  <c:v>0.9</c:v>
                </c:pt>
                <c:pt idx="62">
                  <c:v>0.90069444444444446</c:v>
                </c:pt>
                <c:pt idx="63">
                  <c:v>0.90138888888888891</c:v>
                </c:pt>
                <c:pt idx="64">
                  <c:v>0.90208333333333324</c:v>
                </c:pt>
                <c:pt idx="65">
                  <c:v>0.90277777777777779</c:v>
                </c:pt>
                <c:pt idx="66">
                  <c:v>0.90347222222222223</c:v>
                </c:pt>
                <c:pt idx="67">
                  <c:v>0.90416666666666667</c:v>
                </c:pt>
                <c:pt idx="68">
                  <c:v>0.90486111111111101</c:v>
                </c:pt>
                <c:pt idx="69">
                  <c:v>0.90555555555555556</c:v>
                </c:pt>
                <c:pt idx="70">
                  <c:v>0.90625</c:v>
                </c:pt>
                <c:pt idx="71">
                  <c:v>0.90694444444444444</c:v>
                </c:pt>
                <c:pt idx="72">
                  <c:v>0.90763888888888899</c:v>
                </c:pt>
                <c:pt idx="73">
                  <c:v>0.90833333333333333</c:v>
                </c:pt>
                <c:pt idx="74">
                  <c:v>0.90902777777777777</c:v>
                </c:pt>
              </c:numCache>
            </c:numRef>
          </c:cat>
          <c:val>
            <c:numRef>
              <c:f>Hoja1!$B$2:$B$76</c:f>
              <c:numCache>
                <c:formatCode>General</c:formatCode>
                <c:ptCount val="75"/>
                <c:pt idx="0">
                  <c:v>18.5</c:v>
                </c:pt>
                <c:pt idx="1">
                  <c:v>18.600000000000001</c:v>
                </c:pt>
                <c:pt idx="2">
                  <c:v>18.600000000000001</c:v>
                </c:pt>
                <c:pt idx="3">
                  <c:v>18.600000000000001</c:v>
                </c:pt>
                <c:pt idx="4">
                  <c:v>18.600000000000001</c:v>
                </c:pt>
                <c:pt idx="5">
                  <c:v>18.7</c:v>
                </c:pt>
                <c:pt idx="6">
                  <c:v>18.8</c:v>
                </c:pt>
                <c:pt idx="7">
                  <c:v>18.7</c:v>
                </c:pt>
                <c:pt idx="8">
                  <c:v>18.899999999999999</c:v>
                </c:pt>
                <c:pt idx="9">
                  <c:v>18.899999999999999</c:v>
                </c:pt>
                <c:pt idx="10">
                  <c:v>18.8</c:v>
                </c:pt>
                <c:pt idx="11">
                  <c:v>16.8</c:v>
                </c:pt>
                <c:pt idx="12">
                  <c:v>16.399999999999999</c:v>
                </c:pt>
                <c:pt idx="13">
                  <c:v>16</c:v>
                </c:pt>
                <c:pt idx="14">
                  <c:v>16</c:v>
                </c:pt>
                <c:pt idx="15">
                  <c:v>15.7</c:v>
                </c:pt>
                <c:pt idx="16">
                  <c:v>16</c:v>
                </c:pt>
                <c:pt idx="17">
                  <c:v>15.8</c:v>
                </c:pt>
                <c:pt idx="18">
                  <c:v>15.7</c:v>
                </c:pt>
                <c:pt idx="19">
                  <c:v>15.6</c:v>
                </c:pt>
                <c:pt idx="20">
                  <c:v>15.7</c:v>
                </c:pt>
                <c:pt idx="21">
                  <c:v>15.6</c:v>
                </c:pt>
                <c:pt idx="22">
                  <c:v>15.5</c:v>
                </c:pt>
                <c:pt idx="23">
                  <c:v>15.5</c:v>
                </c:pt>
                <c:pt idx="24">
                  <c:v>15.8</c:v>
                </c:pt>
                <c:pt idx="25">
                  <c:v>16</c:v>
                </c:pt>
                <c:pt idx="26">
                  <c:v>16.100000000000001</c:v>
                </c:pt>
                <c:pt idx="27">
                  <c:v>16.100000000000001</c:v>
                </c:pt>
                <c:pt idx="28">
                  <c:v>16.2</c:v>
                </c:pt>
                <c:pt idx="29">
                  <c:v>16.2</c:v>
                </c:pt>
                <c:pt idx="30">
                  <c:v>16.7</c:v>
                </c:pt>
                <c:pt idx="31">
                  <c:v>16.8</c:v>
                </c:pt>
                <c:pt idx="32">
                  <c:v>17</c:v>
                </c:pt>
                <c:pt idx="33">
                  <c:v>17.2</c:v>
                </c:pt>
                <c:pt idx="34">
                  <c:v>17.399999999999999</c:v>
                </c:pt>
                <c:pt idx="35">
                  <c:v>17.600000000000001</c:v>
                </c:pt>
                <c:pt idx="36">
                  <c:v>17.7</c:v>
                </c:pt>
                <c:pt idx="37">
                  <c:v>17.8</c:v>
                </c:pt>
                <c:pt idx="38">
                  <c:v>17.8</c:v>
                </c:pt>
                <c:pt idx="39">
                  <c:v>17.7</c:v>
                </c:pt>
                <c:pt idx="40">
                  <c:v>17.899999999999999</c:v>
                </c:pt>
                <c:pt idx="41">
                  <c:v>18</c:v>
                </c:pt>
                <c:pt idx="42">
                  <c:v>18.100000000000001</c:v>
                </c:pt>
                <c:pt idx="43">
                  <c:v>18.3</c:v>
                </c:pt>
                <c:pt idx="44">
                  <c:v>18.3</c:v>
                </c:pt>
                <c:pt idx="45">
                  <c:v>18.399999999999999</c:v>
                </c:pt>
                <c:pt idx="46">
                  <c:v>18.3</c:v>
                </c:pt>
                <c:pt idx="47">
                  <c:v>18.3</c:v>
                </c:pt>
                <c:pt idx="48">
                  <c:v>18.399999999999999</c:v>
                </c:pt>
                <c:pt idx="49">
                  <c:v>18.5</c:v>
                </c:pt>
                <c:pt idx="50">
                  <c:v>18.600000000000001</c:v>
                </c:pt>
                <c:pt idx="51">
                  <c:v>18.600000000000001</c:v>
                </c:pt>
                <c:pt idx="52">
                  <c:v>18.7</c:v>
                </c:pt>
                <c:pt idx="53">
                  <c:v>18.7</c:v>
                </c:pt>
                <c:pt idx="54">
                  <c:v>18.7</c:v>
                </c:pt>
                <c:pt idx="55">
                  <c:v>18.7</c:v>
                </c:pt>
                <c:pt idx="56">
                  <c:v>18.8</c:v>
                </c:pt>
                <c:pt idx="57">
                  <c:v>18.600000000000001</c:v>
                </c:pt>
                <c:pt idx="58">
                  <c:v>18.600000000000001</c:v>
                </c:pt>
                <c:pt idx="59">
                  <c:v>18.600000000000001</c:v>
                </c:pt>
                <c:pt idx="60">
                  <c:v>18.600000000000001</c:v>
                </c:pt>
                <c:pt idx="61">
                  <c:v>18.7</c:v>
                </c:pt>
                <c:pt idx="62">
                  <c:v>18.8</c:v>
                </c:pt>
                <c:pt idx="63">
                  <c:v>18.600000000000001</c:v>
                </c:pt>
                <c:pt idx="64">
                  <c:v>18.899999999999999</c:v>
                </c:pt>
                <c:pt idx="65">
                  <c:v>18.899999999999999</c:v>
                </c:pt>
                <c:pt idx="66">
                  <c:v>19</c:v>
                </c:pt>
                <c:pt idx="67">
                  <c:v>18.899999999999999</c:v>
                </c:pt>
                <c:pt idx="68">
                  <c:v>18.899999999999999</c:v>
                </c:pt>
                <c:pt idx="69">
                  <c:v>19</c:v>
                </c:pt>
                <c:pt idx="70">
                  <c:v>19.100000000000001</c:v>
                </c:pt>
                <c:pt idx="71">
                  <c:v>18.899999999999999</c:v>
                </c:pt>
                <c:pt idx="72">
                  <c:v>19</c:v>
                </c:pt>
                <c:pt idx="73">
                  <c:v>19</c:v>
                </c:pt>
                <c:pt idx="74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0-48BF-B2C2-160F19ACFB1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TV de pago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B008F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10-48BF-B2C2-160F19ACFB11}"/>
                </c:ext>
              </c:extLst>
            </c:dLbl>
            <c:dLbl>
              <c:idx val="2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B008F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10-48BF-B2C2-160F19ACF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Hoja1!$A$2:$A$76</c:f>
              <c:numCache>
                <c:formatCode>h:mm</c:formatCode>
                <c:ptCount val="75"/>
                <c:pt idx="0">
                  <c:v>0.85763888888888884</c:v>
                </c:pt>
                <c:pt idx="1">
                  <c:v>0.85833333333333339</c:v>
                </c:pt>
                <c:pt idx="2">
                  <c:v>0.85902777777777783</c:v>
                </c:pt>
                <c:pt idx="3">
                  <c:v>0.85972222222222217</c:v>
                </c:pt>
                <c:pt idx="4">
                  <c:v>0.86041666666666661</c:v>
                </c:pt>
                <c:pt idx="5">
                  <c:v>0.86111111111111116</c:v>
                </c:pt>
                <c:pt idx="6">
                  <c:v>0.8618055555555556</c:v>
                </c:pt>
                <c:pt idx="7">
                  <c:v>0.86249999999999993</c:v>
                </c:pt>
                <c:pt idx="8">
                  <c:v>0.86319444444444438</c:v>
                </c:pt>
                <c:pt idx="9">
                  <c:v>0.86388888888888893</c:v>
                </c:pt>
                <c:pt idx="10">
                  <c:v>0.86458333333333337</c:v>
                </c:pt>
                <c:pt idx="11">
                  <c:v>0.8652777777777777</c:v>
                </c:pt>
                <c:pt idx="12">
                  <c:v>0.86597222222222225</c:v>
                </c:pt>
                <c:pt idx="13">
                  <c:v>0.8666666666666667</c:v>
                </c:pt>
                <c:pt idx="14">
                  <c:v>0.86736111111111114</c:v>
                </c:pt>
                <c:pt idx="15">
                  <c:v>0.86805555555555547</c:v>
                </c:pt>
                <c:pt idx="16">
                  <c:v>0.86875000000000002</c:v>
                </c:pt>
                <c:pt idx="17">
                  <c:v>0.86944444444444446</c:v>
                </c:pt>
                <c:pt idx="18">
                  <c:v>0.87013888888888891</c:v>
                </c:pt>
                <c:pt idx="19">
                  <c:v>0.87083333333333324</c:v>
                </c:pt>
                <c:pt idx="20">
                  <c:v>0.87152777777777779</c:v>
                </c:pt>
                <c:pt idx="21">
                  <c:v>0.87222222222222223</c:v>
                </c:pt>
                <c:pt idx="22">
                  <c:v>0.87291666666666667</c:v>
                </c:pt>
                <c:pt idx="23">
                  <c:v>0.87361111111111101</c:v>
                </c:pt>
                <c:pt idx="24">
                  <c:v>0.87430555555555556</c:v>
                </c:pt>
                <c:pt idx="25">
                  <c:v>0.875</c:v>
                </c:pt>
                <c:pt idx="26">
                  <c:v>0.87569444444444444</c:v>
                </c:pt>
                <c:pt idx="27">
                  <c:v>0.87638888888888899</c:v>
                </c:pt>
                <c:pt idx="28">
                  <c:v>0.87708333333333333</c:v>
                </c:pt>
                <c:pt idx="29">
                  <c:v>0.87777777777777777</c:v>
                </c:pt>
                <c:pt idx="30">
                  <c:v>0.87847222222222221</c:v>
                </c:pt>
                <c:pt idx="31">
                  <c:v>0.87916666666666676</c:v>
                </c:pt>
                <c:pt idx="32">
                  <c:v>0.87986111111111109</c:v>
                </c:pt>
                <c:pt idx="33">
                  <c:v>0.88055555555555554</c:v>
                </c:pt>
                <c:pt idx="34">
                  <c:v>0.88124999999999998</c:v>
                </c:pt>
                <c:pt idx="35">
                  <c:v>0.88194444444444453</c:v>
                </c:pt>
                <c:pt idx="36">
                  <c:v>0.88263888888888886</c:v>
                </c:pt>
                <c:pt idx="37">
                  <c:v>0.8833333333333333</c:v>
                </c:pt>
                <c:pt idx="38">
                  <c:v>0.88402777777777775</c:v>
                </c:pt>
                <c:pt idx="39">
                  <c:v>0.8847222222222223</c:v>
                </c:pt>
                <c:pt idx="40">
                  <c:v>0.88541666666666663</c:v>
                </c:pt>
                <c:pt idx="41">
                  <c:v>0.88611111111111107</c:v>
                </c:pt>
                <c:pt idx="42">
                  <c:v>0.88680555555555562</c:v>
                </c:pt>
                <c:pt idx="43">
                  <c:v>0.88750000000000007</c:v>
                </c:pt>
                <c:pt idx="44">
                  <c:v>0.8881944444444444</c:v>
                </c:pt>
                <c:pt idx="45">
                  <c:v>0.88888888888888884</c:v>
                </c:pt>
                <c:pt idx="46">
                  <c:v>0.88958333333333339</c:v>
                </c:pt>
                <c:pt idx="47">
                  <c:v>0.89027777777777783</c:v>
                </c:pt>
                <c:pt idx="48">
                  <c:v>0.89097222222222217</c:v>
                </c:pt>
                <c:pt idx="49">
                  <c:v>0.89166666666666661</c:v>
                </c:pt>
                <c:pt idx="50">
                  <c:v>0.89236111111111116</c:v>
                </c:pt>
                <c:pt idx="51">
                  <c:v>0.8930555555555556</c:v>
                </c:pt>
                <c:pt idx="52">
                  <c:v>0.89374999999999993</c:v>
                </c:pt>
                <c:pt idx="53">
                  <c:v>0.89444444444444438</c:v>
                </c:pt>
                <c:pt idx="54">
                  <c:v>0.89513888888888893</c:v>
                </c:pt>
                <c:pt idx="55">
                  <c:v>0.89583333333333337</c:v>
                </c:pt>
                <c:pt idx="56">
                  <c:v>0.8965277777777777</c:v>
                </c:pt>
                <c:pt idx="57">
                  <c:v>0.89722222222222225</c:v>
                </c:pt>
                <c:pt idx="58">
                  <c:v>0.8979166666666667</c:v>
                </c:pt>
                <c:pt idx="59">
                  <c:v>0.89861111111111114</c:v>
                </c:pt>
                <c:pt idx="60">
                  <c:v>0.89930555555555547</c:v>
                </c:pt>
                <c:pt idx="61">
                  <c:v>0.9</c:v>
                </c:pt>
                <c:pt idx="62">
                  <c:v>0.90069444444444446</c:v>
                </c:pt>
                <c:pt idx="63">
                  <c:v>0.90138888888888891</c:v>
                </c:pt>
                <c:pt idx="64">
                  <c:v>0.90208333333333324</c:v>
                </c:pt>
                <c:pt idx="65">
                  <c:v>0.90277777777777779</c:v>
                </c:pt>
                <c:pt idx="66">
                  <c:v>0.90347222222222223</c:v>
                </c:pt>
                <c:pt idx="67">
                  <c:v>0.90416666666666667</c:v>
                </c:pt>
                <c:pt idx="68">
                  <c:v>0.90486111111111101</c:v>
                </c:pt>
                <c:pt idx="69">
                  <c:v>0.90555555555555556</c:v>
                </c:pt>
                <c:pt idx="70">
                  <c:v>0.90625</c:v>
                </c:pt>
                <c:pt idx="71">
                  <c:v>0.90694444444444444</c:v>
                </c:pt>
                <c:pt idx="72">
                  <c:v>0.90763888888888899</c:v>
                </c:pt>
                <c:pt idx="73">
                  <c:v>0.90833333333333333</c:v>
                </c:pt>
                <c:pt idx="74">
                  <c:v>0.90902777777777777</c:v>
                </c:pt>
              </c:numCache>
            </c:numRef>
          </c:cat>
          <c:val>
            <c:numRef>
              <c:f>Hoja1!$C$2:$C$76</c:f>
              <c:numCache>
                <c:formatCode>General</c:formatCode>
                <c:ptCount val="75"/>
                <c:pt idx="0">
                  <c:v>7.5</c:v>
                </c:pt>
                <c:pt idx="1">
                  <c:v>7.4</c:v>
                </c:pt>
                <c:pt idx="2">
                  <c:v>7.4</c:v>
                </c:pt>
                <c:pt idx="3">
                  <c:v>7.4</c:v>
                </c:pt>
                <c:pt idx="4">
                  <c:v>7.3</c:v>
                </c:pt>
                <c:pt idx="5">
                  <c:v>7.1</c:v>
                </c:pt>
                <c:pt idx="6">
                  <c:v>7</c:v>
                </c:pt>
                <c:pt idx="7">
                  <c:v>7.2</c:v>
                </c:pt>
                <c:pt idx="8">
                  <c:v>7.1</c:v>
                </c:pt>
                <c:pt idx="9">
                  <c:v>7.3</c:v>
                </c:pt>
                <c:pt idx="10">
                  <c:v>7.3</c:v>
                </c:pt>
                <c:pt idx="11">
                  <c:v>8.4</c:v>
                </c:pt>
                <c:pt idx="12">
                  <c:v>8.6</c:v>
                </c:pt>
                <c:pt idx="13">
                  <c:v>9</c:v>
                </c:pt>
                <c:pt idx="14">
                  <c:v>9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9.4</c:v>
                </c:pt>
                <c:pt idx="19">
                  <c:v>9.4</c:v>
                </c:pt>
                <c:pt idx="20">
                  <c:v>9.5</c:v>
                </c:pt>
                <c:pt idx="21">
                  <c:v>9.4</c:v>
                </c:pt>
                <c:pt idx="22">
                  <c:v>9.4</c:v>
                </c:pt>
                <c:pt idx="23">
                  <c:v>9.3000000000000007</c:v>
                </c:pt>
                <c:pt idx="24">
                  <c:v>9.3000000000000007</c:v>
                </c:pt>
                <c:pt idx="25">
                  <c:v>9.4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9.1999999999999993</c:v>
                </c:pt>
                <c:pt idx="29">
                  <c:v>9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8.5</c:v>
                </c:pt>
                <c:pt idx="33">
                  <c:v>8.4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8.1999999999999993</c:v>
                </c:pt>
                <c:pt idx="37">
                  <c:v>8.3000000000000007</c:v>
                </c:pt>
                <c:pt idx="38">
                  <c:v>8.4</c:v>
                </c:pt>
                <c:pt idx="39">
                  <c:v>8.1999999999999993</c:v>
                </c:pt>
                <c:pt idx="40">
                  <c:v>8.1999999999999993</c:v>
                </c:pt>
                <c:pt idx="41">
                  <c:v>8.3000000000000007</c:v>
                </c:pt>
                <c:pt idx="42">
                  <c:v>8.1999999999999993</c:v>
                </c:pt>
                <c:pt idx="43">
                  <c:v>7.9</c:v>
                </c:pt>
                <c:pt idx="44">
                  <c:v>8</c:v>
                </c:pt>
                <c:pt idx="45">
                  <c:v>8.1999999999999993</c:v>
                </c:pt>
                <c:pt idx="46">
                  <c:v>8.1</c:v>
                </c:pt>
                <c:pt idx="47">
                  <c:v>8.1999999999999993</c:v>
                </c:pt>
                <c:pt idx="48">
                  <c:v>8.1999999999999993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8.3000000000000007</c:v>
                </c:pt>
                <c:pt idx="52">
                  <c:v>8.3000000000000007</c:v>
                </c:pt>
                <c:pt idx="53">
                  <c:v>8.3000000000000007</c:v>
                </c:pt>
                <c:pt idx="54">
                  <c:v>8.5</c:v>
                </c:pt>
                <c:pt idx="55">
                  <c:v>8.3000000000000007</c:v>
                </c:pt>
                <c:pt idx="56">
                  <c:v>8.1999999999999993</c:v>
                </c:pt>
                <c:pt idx="57">
                  <c:v>8.4</c:v>
                </c:pt>
                <c:pt idx="58">
                  <c:v>8.4</c:v>
                </c:pt>
                <c:pt idx="59">
                  <c:v>8.3000000000000007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8.4</c:v>
                </c:pt>
                <c:pt idx="63">
                  <c:v>8.4</c:v>
                </c:pt>
                <c:pt idx="64">
                  <c:v>8.4</c:v>
                </c:pt>
                <c:pt idx="65">
                  <c:v>8.4</c:v>
                </c:pt>
                <c:pt idx="66">
                  <c:v>8.4</c:v>
                </c:pt>
                <c:pt idx="67">
                  <c:v>8.4</c:v>
                </c:pt>
                <c:pt idx="68">
                  <c:v>8.6</c:v>
                </c:pt>
                <c:pt idx="69">
                  <c:v>8.6</c:v>
                </c:pt>
                <c:pt idx="70">
                  <c:v>8.6</c:v>
                </c:pt>
                <c:pt idx="71">
                  <c:v>8.5</c:v>
                </c:pt>
                <c:pt idx="72">
                  <c:v>8.5</c:v>
                </c:pt>
                <c:pt idx="73">
                  <c:v>8.5</c:v>
                </c:pt>
                <c:pt idx="74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10-48BF-B2C2-160F19ACF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152479"/>
        <c:axId val="1843155807"/>
      </c:lineChart>
      <c:catAx>
        <c:axId val="1843152479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43155807"/>
        <c:crosses val="autoZero"/>
        <c:auto val="1"/>
        <c:lblAlgn val="ctr"/>
        <c:lblOffset val="100"/>
        <c:noMultiLvlLbl val="0"/>
      </c:catAx>
      <c:valAx>
        <c:axId val="1843155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315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70534992540373E-2"/>
          <c:y val="4.2563485708784106E-2"/>
          <c:w val="0.97596814838184109"/>
          <c:h val="0.7010541489182016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 abierta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44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79-40C8-AECD-5D36E49CA903}"/>
                </c:ext>
              </c:extLst>
            </c:dLbl>
            <c:dLbl>
              <c:idx val="2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79-40C8-AECD-5D36E49CA90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Hoja1!$A$2:$A$76</c:f>
              <c:numCache>
                <c:formatCode>h:mm</c:formatCode>
                <c:ptCount val="75"/>
                <c:pt idx="0">
                  <c:v>0.85763888888888884</c:v>
                </c:pt>
                <c:pt idx="1">
                  <c:v>0.85833333333333339</c:v>
                </c:pt>
                <c:pt idx="2">
                  <c:v>0.85902777777777783</c:v>
                </c:pt>
                <c:pt idx="3">
                  <c:v>0.85972222222222217</c:v>
                </c:pt>
                <c:pt idx="4">
                  <c:v>0.86041666666666661</c:v>
                </c:pt>
                <c:pt idx="5">
                  <c:v>0.86111111111111116</c:v>
                </c:pt>
                <c:pt idx="6">
                  <c:v>0.8618055555555556</c:v>
                </c:pt>
                <c:pt idx="7">
                  <c:v>0.86249999999999993</c:v>
                </c:pt>
                <c:pt idx="8">
                  <c:v>0.86319444444444438</c:v>
                </c:pt>
                <c:pt idx="9">
                  <c:v>0.86388888888888893</c:v>
                </c:pt>
                <c:pt idx="10">
                  <c:v>0.86458333333333337</c:v>
                </c:pt>
                <c:pt idx="11">
                  <c:v>0.8652777777777777</c:v>
                </c:pt>
                <c:pt idx="12">
                  <c:v>0.86597222222222225</c:v>
                </c:pt>
                <c:pt idx="13">
                  <c:v>0.8666666666666667</c:v>
                </c:pt>
                <c:pt idx="14">
                  <c:v>0.86736111111111114</c:v>
                </c:pt>
                <c:pt idx="15">
                  <c:v>0.86805555555555547</c:v>
                </c:pt>
                <c:pt idx="16">
                  <c:v>0.86875000000000002</c:v>
                </c:pt>
                <c:pt idx="17">
                  <c:v>0.86944444444444446</c:v>
                </c:pt>
                <c:pt idx="18">
                  <c:v>0.87013888888888891</c:v>
                </c:pt>
                <c:pt idx="19">
                  <c:v>0.87083333333333324</c:v>
                </c:pt>
                <c:pt idx="20">
                  <c:v>0.87152777777777779</c:v>
                </c:pt>
                <c:pt idx="21">
                  <c:v>0.87222222222222223</c:v>
                </c:pt>
                <c:pt idx="22">
                  <c:v>0.87291666666666667</c:v>
                </c:pt>
                <c:pt idx="23">
                  <c:v>0.87361111111111101</c:v>
                </c:pt>
                <c:pt idx="24">
                  <c:v>0.87430555555555556</c:v>
                </c:pt>
                <c:pt idx="25">
                  <c:v>0.875</c:v>
                </c:pt>
                <c:pt idx="26">
                  <c:v>0.87569444444444444</c:v>
                </c:pt>
                <c:pt idx="27">
                  <c:v>0.87638888888888899</c:v>
                </c:pt>
                <c:pt idx="28">
                  <c:v>0.87708333333333333</c:v>
                </c:pt>
                <c:pt idx="29">
                  <c:v>0.87777777777777777</c:v>
                </c:pt>
                <c:pt idx="30">
                  <c:v>0.87847222222222221</c:v>
                </c:pt>
                <c:pt idx="31">
                  <c:v>0.87916666666666676</c:v>
                </c:pt>
                <c:pt idx="32">
                  <c:v>0.87986111111111109</c:v>
                </c:pt>
                <c:pt idx="33">
                  <c:v>0.88055555555555554</c:v>
                </c:pt>
                <c:pt idx="34">
                  <c:v>0.88124999999999998</c:v>
                </c:pt>
                <c:pt idx="35">
                  <c:v>0.88194444444444453</c:v>
                </c:pt>
                <c:pt idx="36">
                  <c:v>0.88263888888888886</c:v>
                </c:pt>
                <c:pt idx="37">
                  <c:v>0.8833333333333333</c:v>
                </c:pt>
                <c:pt idx="38">
                  <c:v>0.88402777777777775</c:v>
                </c:pt>
                <c:pt idx="39">
                  <c:v>0.8847222222222223</c:v>
                </c:pt>
                <c:pt idx="40">
                  <c:v>0.88541666666666663</c:v>
                </c:pt>
                <c:pt idx="41">
                  <c:v>0.88611111111111107</c:v>
                </c:pt>
                <c:pt idx="42">
                  <c:v>0.88680555555555562</c:v>
                </c:pt>
                <c:pt idx="43">
                  <c:v>0.88750000000000007</c:v>
                </c:pt>
                <c:pt idx="44">
                  <c:v>0.8881944444444444</c:v>
                </c:pt>
                <c:pt idx="45">
                  <c:v>0.88888888888888884</c:v>
                </c:pt>
                <c:pt idx="46">
                  <c:v>0.88958333333333339</c:v>
                </c:pt>
                <c:pt idx="47">
                  <c:v>0.89027777777777783</c:v>
                </c:pt>
                <c:pt idx="48">
                  <c:v>0.89097222222222217</c:v>
                </c:pt>
                <c:pt idx="49">
                  <c:v>0.89166666666666661</c:v>
                </c:pt>
                <c:pt idx="50">
                  <c:v>0.89236111111111116</c:v>
                </c:pt>
                <c:pt idx="51">
                  <c:v>0.8930555555555556</c:v>
                </c:pt>
                <c:pt idx="52">
                  <c:v>0.89374999999999993</c:v>
                </c:pt>
                <c:pt idx="53">
                  <c:v>0.89444444444444438</c:v>
                </c:pt>
                <c:pt idx="54">
                  <c:v>0.89513888888888893</c:v>
                </c:pt>
                <c:pt idx="55">
                  <c:v>0.89583333333333337</c:v>
                </c:pt>
                <c:pt idx="56">
                  <c:v>0.8965277777777777</c:v>
                </c:pt>
                <c:pt idx="57">
                  <c:v>0.89722222222222225</c:v>
                </c:pt>
                <c:pt idx="58">
                  <c:v>0.8979166666666667</c:v>
                </c:pt>
                <c:pt idx="59">
                  <c:v>0.89861111111111114</c:v>
                </c:pt>
                <c:pt idx="60">
                  <c:v>0.89930555555555547</c:v>
                </c:pt>
                <c:pt idx="61">
                  <c:v>0.9</c:v>
                </c:pt>
                <c:pt idx="62">
                  <c:v>0.90069444444444446</c:v>
                </c:pt>
                <c:pt idx="63">
                  <c:v>0.90138888888888891</c:v>
                </c:pt>
                <c:pt idx="64">
                  <c:v>0.90208333333333324</c:v>
                </c:pt>
                <c:pt idx="65">
                  <c:v>0.90277777777777779</c:v>
                </c:pt>
                <c:pt idx="66">
                  <c:v>0.90347222222222223</c:v>
                </c:pt>
                <c:pt idx="67">
                  <c:v>0.90416666666666667</c:v>
                </c:pt>
                <c:pt idx="68">
                  <c:v>0.90486111111111101</c:v>
                </c:pt>
                <c:pt idx="69">
                  <c:v>0.90555555555555556</c:v>
                </c:pt>
                <c:pt idx="70">
                  <c:v>0.90625</c:v>
                </c:pt>
                <c:pt idx="71">
                  <c:v>0.90694444444444444</c:v>
                </c:pt>
                <c:pt idx="72">
                  <c:v>0.90763888888888899</c:v>
                </c:pt>
                <c:pt idx="73">
                  <c:v>0.90833333333333333</c:v>
                </c:pt>
                <c:pt idx="74">
                  <c:v>0.90902777777777777</c:v>
                </c:pt>
              </c:numCache>
            </c:numRef>
          </c:cat>
          <c:val>
            <c:numRef>
              <c:f>Hoja1!$B$2:$B$76</c:f>
              <c:numCache>
                <c:formatCode>General</c:formatCode>
                <c:ptCount val="75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16.7</c:v>
                </c:pt>
                <c:pt idx="4">
                  <c:v>16.7</c:v>
                </c:pt>
                <c:pt idx="5">
                  <c:v>16.8</c:v>
                </c:pt>
                <c:pt idx="6">
                  <c:v>16.8</c:v>
                </c:pt>
                <c:pt idx="7">
                  <c:v>16.899999999999999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17.2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17.2</c:v>
                </c:pt>
                <c:pt idx="14">
                  <c:v>17.399999999999999</c:v>
                </c:pt>
                <c:pt idx="15">
                  <c:v>17.399999999999999</c:v>
                </c:pt>
                <c:pt idx="16">
                  <c:v>17.3</c:v>
                </c:pt>
                <c:pt idx="17">
                  <c:v>17.100000000000001</c:v>
                </c:pt>
                <c:pt idx="18">
                  <c:v>17.3</c:v>
                </c:pt>
                <c:pt idx="19">
                  <c:v>17.2</c:v>
                </c:pt>
                <c:pt idx="20">
                  <c:v>17.5</c:v>
                </c:pt>
                <c:pt idx="21">
                  <c:v>17.5</c:v>
                </c:pt>
                <c:pt idx="22">
                  <c:v>17.399999999999999</c:v>
                </c:pt>
                <c:pt idx="23">
                  <c:v>17.399999999999999</c:v>
                </c:pt>
                <c:pt idx="24">
                  <c:v>17.600000000000001</c:v>
                </c:pt>
                <c:pt idx="25">
                  <c:v>17.7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18</c:v>
                </c:pt>
                <c:pt idx="29">
                  <c:v>17.899999999999999</c:v>
                </c:pt>
                <c:pt idx="30">
                  <c:v>18.2</c:v>
                </c:pt>
                <c:pt idx="31">
                  <c:v>18.2</c:v>
                </c:pt>
                <c:pt idx="32">
                  <c:v>18.3</c:v>
                </c:pt>
                <c:pt idx="33">
                  <c:v>18.3</c:v>
                </c:pt>
                <c:pt idx="34">
                  <c:v>18.3</c:v>
                </c:pt>
                <c:pt idx="35">
                  <c:v>18.2</c:v>
                </c:pt>
                <c:pt idx="36">
                  <c:v>18.3</c:v>
                </c:pt>
                <c:pt idx="37">
                  <c:v>18.399999999999999</c:v>
                </c:pt>
                <c:pt idx="38">
                  <c:v>18.7</c:v>
                </c:pt>
                <c:pt idx="39">
                  <c:v>18.7</c:v>
                </c:pt>
                <c:pt idx="40">
                  <c:v>18.7</c:v>
                </c:pt>
                <c:pt idx="41">
                  <c:v>18.600000000000001</c:v>
                </c:pt>
                <c:pt idx="42">
                  <c:v>18.7</c:v>
                </c:pt>
                <c:pt idx="43">
                  <c:v>18.8</c:v>
                </c:pt>
                <c:pt idx="44">
                  <c:v>18.899999999999999</c:v>
                </c:pt>
                <c:pt idx="45">
                  <c:v>19.2</c:v>
                </c:pt>
                <c:pt idx="46">
                  <c:v>19.2</c:v>
                </c:pt>
                <c:pt idx="47">
                  <c:v>19</c:v>
                </c:pt>
                <c:pt idx="48">
                  <c:v>19.2</c:v>
                </c:pt>
                <c:pt idx="49">
                  <c:v>19.3</c:v>
                </c:pt>
                <c:pt idx="50">
                  <c:v>19.399999999999999</c:v>
                </c:pt>
                <c:pt idx="51">
                  <c:v>19.3</c:v>
                </c:pt>
                <c:pt idx="52">
                  <c:v>19.399999999999999</c:v>
                </c:pt>
                <c:pt idx="53">
                  <c:v>19.5</c:v>
                </c:pt>
                <c:pt idx="54">
                  <c:v>19.600000000000001</c:v>
                </c:pt>
                <c:pt idx="55">
                  <c:v>19.3</c:v>
                </c:pt>
                <c:pt idx="56">
                  <c:v>19.399999999999999</c:v>
                </c:pt>
                <c:pt idx="57">
                  <c:v>19.5</c:v>
                </c:pt>
                <c:pt idx="58">
                  <c:v>19.399999999999999</c:v>
                </c:pt>
                <c:pt idx="59">
                  <c:v>19.3</c:v>
                </c:pt>
                <c:pt idx="60">
                  <c:v>19.3</c:v>
                </c:pt>
                <c:pt idx="61">
                  <c:v>19.3</c:v>
                </c:pt>
                <c:pt idx="62">
                  <c:v>19.399999999999999</c:v>
                </c:pt>
                <c:pt idx="63">
                  <c:v>19.600000000000001</c:v>
                </c:pt>
                <c:pt idx="64">
                  <c:v>19.5</c:v>
                </c:pt>
                <c:pt idx="65">
                  <c:v>19.5</c:v>
                </c:pt>
                <c:pt idx="66">
                  <c:v>19.5</c:v>
                </c:pt>
                <c:pt idx="67">
                  <c:v>19.399999999999999</c:v>
                </c:pt>
                <c:pt idx="68">
                  <c:v>19.2</c:v>
                </c:pt>
                <c:pt idx="69">
                  <c:v>19.3</c:v>
                </c:pt>
                <c:pt idx="70">
                  <c:v>19.2</c:v>
                </c:pt>
                <c:pt idx="71">
                  <c:v>19</c:v>
                </c:pt>
                <c:pt idx="72">
                  <c:v>19</c:v>
                </c:pt>
                <c:pt idx="73">
                  <c:v>19.100000000000001</c:v>
                </c:pt>
                <c:pt idx="74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79-40C8-AECD-5D36E49CA90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TV de pago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79-40C8-AECD-5D36E49CA903}"/>
                </c:ext>
              </c:extLst>
            </c:dLbl>
            <c:dLbl>
              <c:idx val="2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79-40C8-AECD-5D36E49CA90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Hoja1!$A$2:$A$76</c:f>
              <c:numCache>
                <c:formatCode>h:mm</c:formatCode>
                <c:ptCount val="75"/>
                <c:pt idx="0">
                  <c:v>0.85763888888888884</c:v>
                </c:pt>
                <c:pt idx="1">
                  <c:v>0.85833333333333339</c:v>
                </c:pt>
                <c:pt idx="2">
                  <c:v>0.85902777777777783</c:v>
                </c:pt>
                <c:pt idx="3">
                  <c:v>0.85972222222222217</c:v>
                </c:pt>
                <c:pt idx="4">
                  <c:v>0.86041666666666661</c:v>
                </c:pt>
                <c:pt idx="5">
                  <c:v>0.86111111111111116</c:v>
                </c:pt>
                <c:pt idx="6">
                  <c:v>0.8618055555555556</c:v>
                </c:pt>
                <c:pt idx="7">
                  <c:v>0.86249999999999993</c:v>
                </c:pt>
                <c:pt idx="8">
                  <c:v>0.86319444444444438</c:v>
                </c:pt>
                <c:pt idx="9">
                  <c:v>0.86388888888888893</c:v>
                </c:pt>
                <c:pt idx="10">
                  <c:v>0.86458333333333337</c:v>
                </c:pt>
                <c:pt idx="11">
                  <c:v>0.8652777777777777</c:v>
                </c:pt>
                <c:pt idx="12">
                  <c:v>0.86597222222222225</c:v>
                </c:pt>
                <c:pt idx="13">
                  <c:v>0.8666666666666667</c:v>
                </c:pt>
                <c:pt idx="14">
                  <c:v>0.86736111111111114</c:v>
                </c:pt>
                <c:pt idx="15">
                  <c:v>0.86805555555555547</c:v>
                </c:pt>
                <c:pt idx="16">
                  <c:v>0.86875000000000002</c:v>
                </c:pt>
                <c:pt idx="17">
                  <c:v>0.86944444444444446</c:v>
                </c:pt>
                <c:pt idx="18">
                  <c:v>0.87013888888888891</c:v>
                </c:pt>
                <c:pt idx="19">
                  <c:v>0.87083333333333324</c:v>
                </c:pt>
                <c:pt idx="20">
                  <c:v>0.87152777777777779</c:v>
                </c:pt>
                <c:pt idx="21">
                  <c:v>0.87222222222222223</c:v>
                </c:pt>
                <c:pt idx="22">
                  <c:v>0.87291666666666667</c:v>
                </c:pt>
                <c:pt idx="23">
                  <c:v>0.87361111111111101</c:v>
                </c:pt>
                <c:pt idx="24">
                  <c:v>0.87430555555555556</c:v>
                </c:pt>
                <c:pt idx="25">
                  <c:v>0.875</c:v>
                </c:pt>
                <c:pt idx="26">
                  <c:v>0.87569444444444444</c:v>
                </c:pt>
                <c:pt idx="27">
                  <c:v>0.87638888888888899</c:v>
                </c:pt>
                <c:pt idx="28">
                  <c:v>0.87708333333333333</c:v>
                </c:pt>
                <c:pt idx="29">
                  <c:v>0.87777777777777777</c:v>
                </c:pt>
                <c:pt idx="30">
                  <c:v>0.87847222222222221</c:v>
                </c:pt>
                <c:pt idx="31">
                  <c:v>0.87916666666666676</c:v>
                </c:pt>
                <c:pt idx="32">
                  <c:v>0.87986111111111109</c:v>
                </c:pt>
                <c:pt idx="33">
                  <c:v>0.88055555555555554</c:v>
                </c:pt>
                <c:pt idx="34">
                  <c:v>0.88124999999999998</c:v>
                </c:pt>
                <c:pt idx="35">
                  <c:v>0.88194444444444453</c:v>
                </c:pt>
                <c:pt idx="36">
                  <c:v>0.88263888888888886</c:v>
                </c:pt>
                <c:pt idx="37">
                  <c:v>0.8833333333333333</c:v>
                </c:pt>
                <c:pt idx="38">
                  <c:v>0.88402777777777775</c:v>
                </c:pt>
                <c:pt idx="39">
                  <c:v>0.8847222222222223</c:v>
                </c:pt>
                <c:pt idx="40">
                  <c:v>0.88541666666666663</c:v>
                </c:pt>
                <c:pt idx="41">
                  <c:v>0.88611111111111107</c:v>
                </c:pt>
                <c:pt idx="42">
                  <c:v>0.88680555555555562</c:v>
                </c:pt>
                <c:pt idx="43">
                  <c:v>0.88750000000000007</c:v>
                </c:pt>
                <c:pt idx="44">
                  <c:v>0.8881944444444444</c:v>
                </c:pt>
                <c:pt idx="45">
                  <c:v>0.88888888888888884</c:v>
                </c:pt>
                <c:pt idx="46">
                  <c:v>0.88958333333333339</c:v>
                </c:pt>
                <c:pt idx="47">
                  <c:v>0.89027777777777783</c:v>
                </c:pt>
                <c:pt idx="48">
                  <c:v>0.89097222222222217</c:v>
                </c:pt>
                <c:pt idx="49">
                  <c:v>0.89166666666666661</c:v>
                </c:pt>
                <c:pt idx="50">
                  <c:v>0.89236111111111116</c:v>
                </c:pt>
                <c:pt idx="51">
                  <c:v>0.8930555555555556</c:v>
                </c:pt>
                <c:pt idx="52">
                  <c:v>0.89374999999999993</c:v>
                </c:pt>
                <c:pt idx="53">
                  <c:v>0.89444444444444438</c:v>
                </c:pt>
                <c:pt idx="54">
                  <c:v>0.89513888888888893</c:v>
                </c:pt>
                <c:pt idx="55">
                  <c:v>0.89583333333333337</c:v>
                </c:pt>
                <c:pt idx="56">
                  <c:v>0.8965277777777777</c:v>
                </c:pt>
                <c:pt idx="57">
                  <c:v>0.89722222222222225</c:v>
                </c:pt>
                <c:pt idx="58">
                  <c:v>0.8979166666666667</c:v>
                </c:pt>
                <c:pt idx="59">
                  <c:v>0.89861111111111114</c:v>
                </c:pt>
                <c:pt idx="60">
                  <c:v>0.89930555555555547</c:v>
                </c:pt>
                <c:pt idx="61">
                  <c:v>0.9</c:v>
                </c:pt>
                <c:pt idx="62">
                  <c:v>0.90069444444444446</c:v>
                </c:pt>
                <c:pt idx="63">
                  <c:v>0.90138888888888891</c:v>
                </c:pt>
                <c:pt idx="64">
                  <c:v>0.90208333333333324</c:v>
                </c:pt>
                <c:pt idx="65">
                  <c:v>0.90277777777777779</c:v>
                </c:pt>
                <c:pt idx="66">
                  <c:v>0.90347222222222223</c:v>
                </c:pt>
                <c:pt idx="67">
                  <c:v>0.90416666666666667</c:v>
                </c:pt>
                <c:pt idx="68">
                  <c:v>0.90486111111111101</c:v>
                </c:pt>
                <c:pt idx="69">
                  <c:v>0.90555555555555556</c:v>
                </c:pt>
                <c:pt idx="70">
                  <c:v>0.90625</c:v>
                </c:pt>
                <c:pt idx="71">
                  <c:v>0.90694444444444444</c:v>
                </c:pt>
                <c:pt idx="72">
                  <c:v>0.90763888888888899</c:v>
                </c:pt>
                <c:pt idx="73">
                  <c:v>0.90833333333333333</c:v>
                </c:pt>
                <c:pt idx="74">
                  <c:v>0.90902777777777777</c:v>
                </c:pt>
              </c:numCache>
            </c:numRef>
          </c:cat>
          <c:val>
            <c:numRef>
              <c:f>Hoja1!$C$2:$C$76</c:f>
              <c:numCache>
                <c:formatCode>General</c:formatCode>
                <c:ptCount val="7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7.2</c:v>
                </c:pt>
                <c:pt idx="5">
                  <c:v>7.1</c:v>
                </c:pt>
                <c:pt idx="6">
                  <c:v>7.1</c:v>
                </c:pt>
                <c:pt idx="7">
                  <c:v>7.1</c:v>
                </c:pt>
                <c:pt idx="8">
                  <c:v>7.1</c:v>
                </c:pt>
                <c:pt idx="9">
                  <c:v>6.9</c:v>
                </c:pt>
                <c:pt idx="10">
                  <c:v>6.9</c:v>
                </c:pt>
                <c:pt idx="11">
                  <c:v>6.8</c:v>
                </c:pt>
                <c:pt idx="12">
                  <c:v>6.9</c:v>
                </c:pt>
                <c:pt idx="13">
                  <c:v>6.8</c:v>
                </c:pt>
                <c:pt idx="14">
                  <c:v>6.7</c:v>
                </c:pt>
                <c:pt idx="15">
                  <c:v>6.7</c:v>
                </c:pt>
                <c:pt idx="16">
                  <c:v>6.7</c:v>
                </c:pt>
                <c:pt idx="17">
                  <c:v>6.8</c:v>
                </c:pt>
                <c:pt idx="18">
                  <c:v>6.8</c:v>
                </c:pt>
                <c:pt idx="19">
                  <c:v>6.7</c:v>
                </c:pt>
                <c:pt idx="20">
                  <c:v>6.7</c:v>
                </c:pt>
                <c:pt idx="21">
                  <c:v>6.7</c:v>
                </c:pt>
                <c:pt idx="22">
                  <c:v>6.7</c:v>
                </c:pt>
                <c:pt idx="23">
                  <c:v>6.8</c:v>
                </c:pt>
                <c:pt idx="24">
                  <c:v>6.7</c:v>
                </c:pt>
                <c:pt idx="25">
                  <c:v>6.9</c:v>
                </c:pt>
                <c:pt idx="26">
                  <c:v>6.8</c:v>
                </c:pt>
                <c:pt idx="27">
                  <c:v>6.8</c:v>
                </c:pt>
                <c:pt idx="28">
                  <c:v>6.6</c:v>
                </c:pt>
                <c:pt idx="29">
                  <c:v>6.6</c:v>
                </c:pt>
                <c:pt idx="30">
                  <c:v>6.6</c:v>
                </c:pt>
                <c:pt idx="31">
                  <c:v>6.6</c:v>
                </c:pt>
                <c:pt idx="32">
                  <c:v>6.5</c:v>
                </c:pt>
                <c:pt idx="33">
                  <c:v>6.5</c:v>
                </c:pt>
                <c:pt idx="34">
                  <c:v>6.7</c:v>
                </c:pt>
                <c:pt idx="35">
                  <c:v>6.5</c:v>
                </c:pt>
                <c:pt idx="36">
                  <c:v>6.6</c:v>
                </c:pt>
                <c:pt idx="37">
                  <c:v>6.6</c:v>
                </c:pt>
                <c:pt idx="38">
                  <c:v>6.5</c:v>
                </c:pt>
                <c:pt idx="39">
                  <c:v>6.5</c:v>
                </c:pt>
                <c:pt idx="40">
                  <c:v>6.5</c:v>
                </c:pt>
                <c:pt idx="41">
                  <c:v>6.6</c:v>
                </c:pt>
                <c:pt idx="42">
                  <c:v>6.4</c:v>
                </c:pt>
                <c:pt idx="43">
                  <c:v>6.6</c:v>
                </c:pt>
                <c:pt idx="44">
                  <c:v>6.5</c:v>
                </c:pt>
                <c:pt idx="45">
                  <c:v>6.4</c:v>
                </c:pt>
                <c:pt idx="46">
                  <c:v>6.6</c:v>
                </c:pt>
                <c:pt idx="47">
                  <c:v>6.7</c:v>
                </c:pt>
                <c:pt idx="48">
                  <c:v>6.6</c:v>
                </c:pt>
                <c:pt idx="49">
                  <c:v>6.6</c:v>
                </c:pt>
                <c:pt idx="50">
                  <c:v>6.8</c:v>
                </c:pt>
                <c:pt idx="51">
                  <c:v>6.8</c:v>
                </c:pt>
                <c:pt idx="52">
                  <c:v>6.8</c:v>
                </c:pt>
                <c:pt idx="53">
                  <c:v>6.8</c:v>
                </c:pt>
                <c:pt idx="54">
                  <c:v>6.7</c:v>
                </c:pt>
                <c:pt idx="55">
                  <c:v>6.6</c:v>
                </c:pt>
                <c:pt idx="56">
                  <c:v>6.7</c:v>
                </c:pt>
                <c:pt idx="57">
                  <c:v>6.6</c:v>
                </c:pt>
                <c:pt idx="58">
                  <c:v>6.9</c:v>
                </c:pt>
                <c:pt idx="59">
                  <c:v>6.9</c:v>
                </c:pt>
                <c:pt idx="60">
                  <c:v>6.9</c:v>
                </c:pt>
                <c:pt idx="61">
                  <c:v>6.9</c:v>
                </c:pt>
                <c:pt idx="62">
                  <c:v>6.8</c:v>
                </c:pt>
                <c:pt idx="63">
                  <c:v>6.8</c:v>
                </c:pt>
                <c:pt idx="64">
                  <c:v>6.9</c:v>
                </c:pt>
                <c:pt idx="65">
                  <c:v>6.8</c:v>
                </c:pt>
                <c:pt idx="66">
                  <c:v>6.8</c:v>
                </c:pt>
                <c:pt idx="67">
                  <c:v>6.9</c:v>
                </c:pt>
                <c:pt idx="68">
                  <c:v>7</c:v>
                </c:pt>
                <c:pt idx="69">
                  <c:v>7</c:v>
                </c:pt>
                <c:pt idx="70">
                  <c:v>7.1</c:v>
                </c:pt>
                <c:pt idx="71">
                  <c:v>7.3</c:v>
                </c:pt>
                <c:pt idx="72">
                  <c:v>7.3</c:v>
                </c:pt>
                <c:pt idx="73">
                  <c:v>7.3</c:v>
                </c:pt>
                <c:pt idx="74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79-40C8-AECD-5D36E49CA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182351"/>
        <c:axId val="1843180271"/>
      </c:lineChart>
      <c:catAx>
        <c:axId val="1843182351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43180271"/>
        <c:crosses val="autoZero"/>
        <c:auto val="1"/>
        <c:lblAlgn val="ctr"/>
        <c:lblOffset val="100"/>
        <c:noMultiLvlLbl val="0"/>
      </c:catAx>
      <c:valAx>
        <c:axId val="18431802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318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LaV!$N$6</c:f>
              <c:strCache>
                <c:ptCount val="1"/>
                <c:pt idx="0">
                  <c:v>Sin Franja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E3-43C8-9249-546F58F456A5}"/>
                </c:ext>
              </c:extLst>
            </c:dLbl>
            <c:dLbl>
              <c:idx val="3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E3-43C8-9249-546F58F456A5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LaV!$M$7:$M$51</c:f>
              <c:strCache>
                <c:ptCount val="45"/>
                <c:pt idx="0">
                  <c:v>[12:30 - 12:31&gt;</c:v>
                </c:pt>
                <c:pt idx="1">
                  <c:v>[12:31 - 12:32&gt;</c:v>
                </c:pt>
                <c:pt idx="2">
                  <c:v>[12:32 - 12:33&gt;</c:v>
                </c:pt>
                <c:pt idx="3">
                  <c:v>[12:33 - 12:34&gt;</c:v>
                </c:pt>
                <c:pt idx="4">
                  <c:v>[12:34 - 12:35&gt;</c:v>
                </c:pt>
                <c:pt idx="5">
                  <c:v>[12:35 - 12:36&gt;</c:v>
                </c:pt>
                <c:pt idx="6">
                  <c:v>[12:36 - 12:37&gt;</c:v>
                </c:pt>
                <c:pt idx="7">
                  <c:v>[12:37 - 12:38&gt;</c:v>
                </c:pt>
                <c:pt idx="8">
                  <c:v>[12:38 - 12:39&gt;</c:v>
                </c:pt>
                <c:pt idx="9">
                  <c:v>[12:39 - 12:40&gt;</c:v>
                </c:pt>
                <c:pt idx="10">
                  <c:v>[12:40 - 12:41&gt;</c:v>
                </c:pt>
                <c:pt idx="11">
                  <c:v>[12:41 - 12:42&gt;</c:v>
                </c:pt>
                <c:pt idx="12">
                  <c:v>[12:42 - 12:43&gt;</c:v>
                </c:pt>
                <c:pt idx="13">
                  <c:v>[12:43 - 12:44&gt;</c:v>
                </c:pt>
                <c:pt idx="14">
                  <c:v>[12:44 - 12:45&gt;</c:v>
                </c:pt>
                <c:pt idx="15">
                  <c:v>[12:45 - 12:46&gt;</c:v>
                </c:pt>
                <c:pt idx="16">
                  <c:v>[12:46 - 12:47&gt;</c:v>
                </c:pt>
                <c:pt idx="17">
                  <c:v>[12:47 - 12:48&gt;</c:v>
                </c:pt>
                <c:pt idx="18">
                  <c:v>[12:48 - 12:49&gt;</c:v>
                </c:pt>
                <c:pt idx="19">
                  <c:v>[12:49 - 12:50&gt;</c:v>
                </c:pt>
                <c:pt idx="20">
                  <c:v>[12:50 - 12:51&gt;</c:v>
                </c:pt>
                <c:pt idx="21">
                  <c:v>[12:51 - 12:52&gt;</c:v>
                </c:pt>
                <c:pt idx="22">
                  <c:v>[12:52 - 12:53&gt;</c:v>
                </c:pt>
                <c:pt idx="23">
                  <c:v>[12:53 - 12:54&gt;</c:v>
                </c:pt>
                <c:pt idx="24">
                  <c:v>[12:54 - 12:55&gt;</c:v>
                </c:pt>
                <c:pt idx="25">
                  <c:v>[12:55 - 12:56&gt;</c:v>
                </c:pt>
                <c:pt idx="26">
                  <c:v>[12:56 - 12:57&gt;</c:v>
                </c:pt>
                <c:pt idx="27">
                  <c:v>[12:57 - 12:58&gt;</c:v>
                </c:pt>
                <c:pt idx="28">
                  <c:v>[12:58 - 12:59&gt;</c:v>
                </c:pt>
                <c:pt idx="29">
                  <c:v>[12:59 - 13:00&gt;</c:v>
                </c:pt>
                <c:pt idx="30">
                  <c:v>[13:00 - 13:01&gt;</c:v>
                </c:pt>
                <c:pt idx="31">
                  <c:v>[13:01 - 13:02&gt;</c:v>
                </c:pt>
                <c:pt idx="32">
                  <c:v>[13:02 - 13:03&gt;</c:v>
                </c:pt>
                <c:pt idx="33">
                  <c:v>[13:03 - 13:04&gt;</c:v>
                </c:pt>
                <c:pt idx="34">
                  <c:v>[13:04 - 13:05&gt;</c:v>
                </c:pt>
                <c:pt idx="35">
                  <c:v>[13:05 - 13:06&gt;</c:v>
                </c:pt>
                <c:pt idx="36">
                  <c:v>[13:06 - 13:07&gt;</c:v>
                </c:pt>
                <c:pt idx="37">
                  <c:v>[13:07 - 13:08&gt;</c:v>
                </c:pt>
                <c:pt idx="38">
                  <c:v>[13:08 - 13:09&gt;</c:v>
                </c:pt>
                <c:pt idx="39">
                  <c:v>[13:09 - 13:10&gt;</c:v>
                </c:pt>
                <c:pt idx="40">
                  <c:v>[13:10 - 13:11&gt;</c:v>
                </c:pt>
                <c:pt idx="41">
                  <c:v>[13:11 - 13:12&gt;</c:v>
                </c:pt>
                <c:pt idx="42">
                  <c:v>[13:12 - 13:13&gt;</c:v>
                </c:pt>
                <c:pt idx="43">
                  <c:v>[13:13 - 13:14&gt;</c:v>
                </c:pt>
                <c:pt idx="44">
                  <c:v>[13:14 - 13:15&gt;</c:v>
                </c:pt>
              </c:strCache>
            </c:strRef>
          </c:cat>
          <c:val>
            <c:numRef>
              <c:f>LaV!$N$7:$N$51</c:f>
              <c:numCache>
                <c:formatCode>General</c:formatCode>
                <c:ptCount val="45"/>
                <c:pt idx="0">
                  <c:v>10.3</c:v>
                </c:pt>
                <c:pt idx="1">
                  <c:v>10.3</c:v>
                </c:pt>
                <c:pt idx="2">
                  <c:v>10.4</c:v>
                </c:pt>
                <c:pt idx="3">
                  <c:v>10.3</c:v>
                </c:pt>
                <c:pt idx="4">
                  <c:v>10.4</c:v>
                </c:pt>
                <c:pt idx="5">
                  <c:v>10.4</c:v>
                </c:pt>
                <c:pt idx="6">
                  <c:v>10.4</c:v>
                </c:pt>
                <c:pt idx="7">
                  <c:v>10.4</c:v>
                </c:pt>
                <c:pt idx="8">
                  <c:v>10.5</c:v>
                </c:pt>
                <c:pt idx="9">
                  <c:v>10.4</c:v>
                </c:pt>
                <c:pt idx="10">
                  <c:v>10.4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10.3</c:v>
                </c:pt>
                <c:pt idx="14">
                  <c:v>10.3</c:v>
                </c:pt>
                <c:pt idx="15">
                  <c:v>10.4</c:v>
                </c:pt>
                <c:pt idx="16">
                  <c:v>10.3</c:v>
                </c:pt>
                <c:pt idx="17">
                  <c:v>10.199999999999999</c:v>
                </c:pt>
                <c:pt idx="18">
                  <c:v>10.199999999999999</c:v>
                </c:pt>
                <c:pt idx="19">
                  <c:v>10.199999999999999</c:v>
                </c:pt>
                <c:pt idx="20">
                  <c:v>10</c:v>
                </c:pt>
                <c:pt idx="21">
                  <c:v>9.9</c:v>
                </c:pt>
                <c:pt idx="22">
                  <c:v>10.1</c:v>
                </c:pt>
                <c:pt idx="23">
                  <c:v>10.1</c:v>
                </c:pt>
                <c:pt idx="24">
                  <c:v>10.3</c:v>
                </c:pt>
                <c:pt idx="25">
                  <c:v>10.3</c:v>
                </c:pt>
                <c:pt idx="26">
                  <c:v>10.4</c:v>
                </c:pt>
                <c:pt idx="27">
                  <c:v>10.3</c:v>
                </c:pt>
                <c:pt idx="28">
                  <c:v>10.4</c:v>
                </c:pt>
                <c:pt idx="29">
                  <c:v>10.4</c:v>
                </c:pt>
                <c:pt idx="30">
                  <c:v>10.4</c:v>
                </c:pt>
                <c:pt idx="31">
                  <c:v>10.6</c:v>
                </c:pt>
                <c:pt idx="32">
                  <c:v>10.6</c:v>
                </c:pt>
                <c:pt idx="33">
                  <c:v>10.7</c:v>
                </c:pt>
                <c:pt idx="34">
                  <c:v>10.8</c:v>
                </c:pt>
                <c:pt idx="35">
                  <c:v>11</c:v>
                </c:pt>
                <c:pt idx="36">
                  <c:v>11</c:v>
                </c:pt>
                <c:pt idx="37">
                  <c:v>10.9</c:v>
                </c:pt>
                <c:pt idx="38">
                  <c:v>11</c:v>
                </c:pt>
                <c:pt idx="39">
                  <c:v>11.1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11.1</c:v>
                </c:pt>
                <c:pt idx="44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A-40F0-84A6-879907379C9F}"/>
            </c:ext>
          </c:extLst>
        </c:ser>
        <c:ser>
          <c:idx val="1"/>
          <c:order val="1"/>
          <c:tx>
            <c:strRef>
              <c:f>LaV!$O$6</c:f>
              <c:strCache>
                <c:ptCount val="1"/>
                <c:pt idx="0">
                  <c:v>Con Franja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E3-43C8-9249-546F58F456A5}"/>
                </c:ext>
              </c:extLst>
            </c:dLbl>
            <c:dLbl>
              <c:idx val="3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E3-43C8-9249-546F58F456A5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LaV!$M$7:$M$51</c:f>
              <c:strCache>
                <c:ptCount val="45"/>
                <c:pt idx="0">
                  <c:v>[12:30 - 12:31&gt;</c:v>
                </c:pt>
                <c:pt idx="1">
                  <c:v>[12:31 - 12:32&gt;</c:v>
                </c:pt>
                <c:pt idx="2">
                  <c:v>[12:32 - 12:33&gt;</c:v>
                </c:pt>
                <c:pt idx="3">
                  <c:v>[12:33 - 12:34&gt;</c:v>
                </c:pt>
                <c:pt idx="4">
                  <c:v>[12:34 - 12:35&gt;</c:v>
                </c:pt>
                <c:pt idx="5">
                  <c:v>[12:35 - 12:36&gt;</c:v>
                </c:pt>
                <c:pt idx="6">
                  <c:v>[12:36 - 12:37&gt;</c:v>
                </c:pt>
                <c:pt idx="7">
                  <c:v>[12:37 - 12:38&gt;</c:v>
                </c:pt>
                <c:pt idx="8">
                  <c:v>[12:38 - 12:39&gt;</c:v>
                </c:pt>
                <c:pt idx="9">
                  <c:v>[12:39 - 12:40&gt;</c:v>
                </c:pt>
                <c:pt idx="10">
                  <c:v>[12:40 - 12:41&gt;</c:v>
                </c:pt>
                <c:pt idx="11">
                  <c:v>[12:41 - 12:42&gt;</c:v>
                </c:pt>
                <c:pt idx="12">
                  <c:v>[12:42 - 12:43&gt;</c:v>
                </c:pt>
                <c:pt idx="13">
                  <c:v>[12:43 - 12:44&gt;</c:v>
                </c:pt>
                <c:pt idx="14">
                  <c:v>[12:44 - 12:45&gt;</c:v>
                </c:pt>
                <c:pt idx="15">
                  <c:v>[12:45 - 12:46&gt;</c:v>
                </c:pt>
                <c:pt idx="16">
                  <c:v>[12:46 - 12:47&gt;</c:v>
                </c:pt>
                <c:pt idx="17">
                  <c:v>[12:47 - 12:48&gt;</c:v>
                </c:pt>
                <c:pt idx="18">
                  <c:v>[12:48 - 12:49&gt;</c:v>
                </c:pt>
                <c:pt idx="19">
                  <c:v>[12:49 - 12:50&gt;</c:v>
                </c:pt>
                <c:pt idx="20">
                  <c:v>[12:50 - 12:51&gt;</c:v>
                </c:pt>
                <c:pt idx="21">
                  <c:v>[12:51 - 12:52&gt;</c:v>
                </c:pt>
                <c:pt idx="22">
                  <c:v>[12:52 - 12:53&gt;</c:v>
                </c:pt>
                <c:pt idx="23">
                  <c:v>[12:53 - 12:54&gt;</c:v>
                </c:pt>
                <c:pt idx="24">
                  <c:v>[12:54 - 12:55&gt;</c:v>
                </c:pt>
                <c:pt idx="25">
                  <c:v>[12:55 - 12:56&gt;</c:v>
                </c:pt>
                <c:pt idx="26">
                  <c:v>[12:56 - 12:57&gt;</c:v>
                </c:pt>
                <c:pt idx="27">
                  <c:v>[12:57 - 12:58&gt;</c:v>
                </c:pt>
                <c:pt idx="28">
                  <c:v>[12:58 - 12:59&gt;</c:v>
                </c:pt>
                <c:pt idx="29">
                  <c:v>[12:59 - 13:00&gt;</c:v>
                </c:pt>
                <c:pt idx="30">
                  <c:v>[13:00 - 13:01&gt;</c:v>
                </c:pt>
                <c:pt idx="31">
                  <c:v>[13:01 - 13:02&gt;</c:v>
                </c:pt>
                <c:pt idx="32">
                  <c:v>[13:02 - 13:03&gt;</c:v>
                </c:pt>
                <c:pt idx="33">
                  <c:v>[13:03 - 13:04&gt;</c:v>
                </c:pt>
                <c:pt idx="34">
                  <c:v>[13:04 - 13:05&gt;</c:v>
                </c:pt>
                <c:pt idx="35">
                  <c:v>[13:05 - 13:06&gt;</c:v>
                </c:pt>
                <c:pt idx="36">
                  <c:v>[13:06 - 13:07&gt;</c:v>
                </c:pt>
                <c:pt idx="37">
                  <c:v>[13:07 - 13:08&gt;</c:v>
                </c:pt>
                <c:pt idx="38">
                  <c:v>[13:08 - 13:09&gt;</c:v>
                </c:pt>
                <c:pt idx="39">
                  <c:v>[13:09 - 13:10&gt;</c:v>
                </c:pt>
                <c:pt idx="40">
                  <c:v>[13:10 - 13:11&gt;</c:v>
                </c:pt>
                <c:pt idx="41">
                  <c:v>[13:11 - 13:12&gt;</c:v>
                </c:pt>
                <c:pt idx="42">
                  <c:v>[13:12 - 13:13&gt;</c:v>
                </c:pt>
                <c:pt idx="43">
                  <c:v>[13:13 - 13:14&gt;</c:v>
                </c:pt>
                <c:pt idx="44">
                  <c:v>[13:14 - 13:15&gt;</c:v>
                </c:pt>
              </c:strCache>
            </c:strRef>
          </c:cat>
          <c:val>
            <c:numRef>
              <c:f>LaV!$O$7:$O$51</c:f>
              <c:numCache>
                <c:formatCode>General</c:formatCode>
                <c:ptCount val="45"/>
                <c:pt idx="0">
                  <c:v>10.3</c:v>
                </c:pt>
                <c:pt idx="1">
                  <c:v>10.3</c:v>
                </c:pt>
                <c:pt idx="2">
                  <c:v>10.3</c:v>
                </c:pt>
                <c:pt idx="3">
                  <c:v>10.3</c:v>
                </c:pt>
                <c:pt idx="4">
                  <c:v>10.3</c:v>
                </c:pt>
                <c:pt idx="5">
                  <c:v>10.4</c:v>
                </c:pt>
                <c:pt idx="6">
                  <c:v>10.4</c:v>
                </c:pt>
                <c:pt idx="7">
                  <c:v>10.3</c:v>
                </c:pt>
                <c:pt idx="8">
                  <c:v>10.3</c:v>
                </c:pt>
                <c:pt idx="9">
                  <c:v>10.4</c:v>
                </c:pt>
                <c:pt idx="10">
                  <c:v>10.3</c:v>
                </c:pt>
                <c:pt idx="11">
                  <c:v>10.3</c:v>
                </c:pt>
                <c:pt idx="12">
                  <c:v>10.3</c:v>
                </c:pt>
                <c:pt idx="13">
                  <c:v>10.4</c:v>
                </c:pt>
                <c:pt idx="14">
                  <c:v>10.5</c:v>
                </c:pt>
                <c:pt idx="15">
                  <c:v>10.3</c:v>
                </c:pt>
                <c:pt idx="16">
                  <c:v>9.9</c:v>
                </c:pt>
                <c:pt idx="17">
                  <c:v>9.6</c:v>
                </c:pt>
                <c:pt idx="18">
                  <c:v>9.6999999999999993</c:v>
                </c:pt>
                <c:pt idx="19">
                  <c:v>9.6999999999999993</c:v>
                </c:pt>
                <c:pt idx="20">
                  <c:v>9.6</c:v>
                </c:pt>
                <c:pt idx="21">
                  <c:v>9.5</c:v>
                </c:pt>
                <c:pt idx="22">
                  <c:v>9.6</c:v>
                </c:pt>
                <c:pt idx="23">
                  <c:v>9.6999999999999993</c:v>
                </c:pt>
                <c:pt idx="24">
                  <c:v>9.6999999999999993</c:v>
                </c:pt>
                <c:pt idx="25">
                  <c:v>9.6</c:v>
                </c:pt>
                <c:pt idx="26">
                  <c:v>9.6999999999999993</c:v>
                </c:pt>
                <c:pt idx="27">
                  <c:v>9.6999999999999993</c:v>
                </c:pt>
                <c:pt idx="28">
                  <c:v>9.8000000000000007</c:v>
                </c:pt>
                <c:pt idx="29">
                  <c:v>9.8000000000000007</c:v>
                </c:pt>
                <c:pt idx="30">
                  <c:v>9.8000000000000007</c:v>
                </c:pt>
                <c:pt idx="31">
                  <c:v>10</c:v>
                </c:pt>
                <c:pt idx="32">
                  <c:v>10.1</c:v>
                </c:pt>
                <c:pt idx="33">
                  <c:v>9.9</c:v>
                </c:pt>
                <c:pt idx="34">
                  <c:v>10</c:v>
                </c:pt>
                <c:pt idx="35">
                  <c:v>10.3</c:v>
                </c:pt>
                <c:pt idx="36">
                  <c:v>10.4</c:v>
                </c:pt>
                <c:pt idx="37">
                  <c:v>10.4</c:v>
                </c:pt>
                <c:pt idx="38">
                  <c:v>10.5</c:v>
                </c:pt>
                <c:pt idx="39">
                  <c:v>10.6</c:v>
                </c:pt>
                <c:pt idx="40">
                  <c:v>10.7</c:v>
                </c:pt>
                <c:pt idx="41">
                  <c:v>10.8</c:v>
                </c:pt>
                <c:pt idx="42">
                  <c:v>10.9</c:v>
                </c:pt>
                <c:pt idx="43">
                  <c:v>10.9</c:v>
                </c:pt>
                <c:pt idx="44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A-40F0-84A6-879907379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4534064"/>
        <c:axId val="2064534480"/>
      </c:lineChart>
      <c:catAx>
        <c:axId val="20645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2064534480"/>
        <c:crosses val="autoZero"/>
        <c:auto val="1"/>
        <c:lblAlgn val="ctr"/>
        <c:lblOffset val="100"/>
        <c:noMultiLvlLbl val="0"/>
      </c:catAx>
      <c:valAx>
        <c:axId val="2064534480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06453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'Fin de semana'!$C$6</c:f>
              <c:strCache>
                <c:ptCount val="1"/>
                <c:pt idx="0">
                  <c:v>Sin Franja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3-48F7-919C-D9E0D49D2B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3-48F7-919C-D9E0D49D2B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3-48F7-919C-D9E0D49D2B5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3-48F7-919C-D9E0D49D2B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3-48F7-919C-D9E0D49D2B5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3-48F7-919C-D9E0D49D2B5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93-48F7-919C-D9E0D49D2B5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93-48F7-919C-D9E0D49D2B5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93-48F7-919C-D9E0D49D2B5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93-48F7-919C-D9E0D49D2B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93-48F7-919C-D9E0D49D2B5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93-48F7-919C-D9E0D49D2B5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93-48F7-919C-D9E0D49D2B5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93-48F7-919C-D9E0D49D2B5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93-48F7-919C-D9E0D49D2B5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93-48F7-919C-D9E0D49D2B5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93-48F7-919C-D9E0D49D2B5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93-48F7-919C-D9E0D49D2B5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93-48F7-919C-D9E0D49D2B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93-48F7-919C-D9E0D49D2B5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93-48F7-919C-D9E0D49D2B5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A93-48F7-919C-D9E0D49D2B5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A93-48F7-919C-D9E0D49D2B5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A93-48F7-919C-D9E0D49D2B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A93-48F7-919C-D9E0D49D2B5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A93-48F7-919C-D9E0D49D2B5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93-48F7-919C-D9E0D49D2B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93-48F7-919C-D9E0D49D2B5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93-48F7-919C-D9E0D49D2B5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A93-48F7-919C-D9E0D49D2B5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A93-48F7-919C-D9E0D49D2B5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93-48F7-919C-D9E0D49D2B5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A93-48F7-919C-D9E0D49D2B52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 de semana'!$B$7:$B$41</c:f>
              <c:strCache>
                <c:ptCount val="35"/>
                <c:pt idx="0">
                  <c:v>[12:30 - 12:31&gt;</c:v>
                </c:pt>
                <c:pt idx="1">
                  <c:v>[12:31 - 12:32&gt;</c:v>
                </c:pt>
                <c:pt idx="2">
                  <c:v>[12:32 - 12:33&gt;</c:v>
                </c:pt>
                <c:pt idx="3">
                  <c:v>[12:33 - 12:34&gt;</c:v>
                </c:pt>
                <c:pt idx="4">
                  <c:v>[12:34 - 12:35&gt;</c:v>
                </c:pt>
                <c:pt idx="5">
                  <c:v>[12:35 - 12:36&gt;</c:v>
                </c:pt>
                <c:pt idx="6">
                  <c:v>[12:36 - 12:37&gt;</c:v>
                </c:pt>
                <c:pt idx="7">
                  <c:v>[12:37 - 12:38&gt;</c:v>
                </c:pt>
                <c:pt idx="8">
                  <c:v>[12:38 - 12:39&gt;</c:v>
                </c:pt>
                <c:pt idx="9">
                  <c:v>[12:39 - 12:40&gt;</c:v>
                </c:pt>
                <c:pt idx="10">
                  <c:v>[12:40 - 12:41&gt;</c:v>
                </c:pt>
                <c:pt idx="11">
                  <c:v>[12:41 - 12:42&gt;</c:v>
                </c:pt>
                <c:pt idx="12">
                  <c:v>[12:42 - 12:43&gt;</c:v>
                </c:pt>
                <c:pt idx="13">
                  <c:v>[12:43 - 12:44&gt;</c:v>
                </c:pt>
                <c:pt idx="14">
                  <c:v>[12:44 - 12:45&gt;</c:v>
                </c:pt>
                <c:pt idx="15">
                  <c:v>[12:45 - 12:46&gt;</c:v>
                </c:pt>
                <c:pt idx="16">
                  <c:v>[12:46 - 12:47&gt;</c:v>
                </c:pt>
                <c:pt idx="17">
                  <c:v>[12:47 - 12:48&gt;</c:v>
                </c:pt>
                <c:pt idx="18">
                  <c:v>[12:48 - 12:49&gt;</c:v>
                </c:pt>
                <c:pt idx="19">
                  <c:v>[12:49 - 12:50&gt;</c:v>
                </c:pt>
                <c:pt idx="20">
                  <c:v>[12:50 - 12:51&gt;</c:v>
                </c:pt>
                <c:pt idx="21">
                  <c:v>[12:51 - 12:52&gt;</c:v>
                </c:pt>
                <c:pt idx="22">
                  <c:v>[12:52 - 12:53&gt;</c:v>
                </c:pt>
                <c:pt idx="23">
                  <c:v>[12:53 - 12:54&gt;</c:v>
                </c:pt>
                <c:pt idx="24">
                  <c:v>[12:54 - 12:55&gt;</c:v>
                </c:pt>
                <c:pt idx="25">
                  <c:v>[12:55 - 12:56&gt;</c:v>
                </c:pt>
                <c:pt idx="26">
                  <c:v>[12:56 - 12:57&gt;</c:v>
                </c:pt>
                <c:pt idx="27">
                  <c:v>[12:57 - 12:58&gt;</c:v>
                </c:pt>
                <c:pt idx="28">
                  <c:v>[12:58 - 12:59&gt;</c:v>
                </c:pt>
                <c:pt idx="29">
                  <c:v>[12:59 - 13:00&gt;</c:v>
                </c:pt>
                <c:pt idx="30">
                  <c:v>[13:00 - 13:01&gt;</c:v>
                </c:pt>
                <c:pt idx="31">
                  <c:v>[13:01 - 13:02&gt;</c:v>
                </c:pt>
                <c:pt idx="32">
                  <c:v>[13:02 - 13:03&gt;</c:v>
                </c:pt>
                <c:pt idx="33">
                  <c:v>[13:03 - 13:04&gt;</c:v>
                </c:pt>
                <c:pt idx="34">
                  <c:v>[13:04 - 13:05&gt;</c:v>
                </c:pt>
              </c:strCache>
            </c:strRef>
          </c:cat>
          <c:val>
            <c:numRef>
              <c:f>'Fin de semana'!$C$7:$C$41</c:f>
              <c:numCache>
                <c:formatCode>General</c:formatCode>
                <c:ptCount val="35"/>
                <c:pt idx="0">
                  <c:v>8.8000000000000007</c:v>
                </c:pt>
                <c:pt idx="1">
                  <c:v>8.6999999999999993</c:v>
                </c:pt>
                <c:pt idx="2">
                  <c:v>8.6</c:v>
                </c:pt>
                <c:pt idx="3">
                  <c:v>8.8000000000000007</c:v>
                </c:pt>
                <c:pt idx="4">
                  <c:v>8.6999999999999993</c:v>
                </c:pt>
                <c:pt idx="5">
                  <c:v>8.6999999999999993</c:v>
                </c:pt>
                <c:pt idx="6">
                  <c:v>8.6</c:v>
                </c:pt>
                <c:pt idx="7">
                  <c:v>8.6</c:v>
                </c:pt>
                <c:pt idx="8">
                  <c:v>8.5</c:v>
                </c:pt>
                <c:pt idx="9">
                  <c:v>8.5</c:v>
                </c:pt>
                <c:pt idx="10">
                  <c:v>8.4</c:v>
                </c:pt>
                <c:pt idx="11">
                  <c:v>8.5</c:v>
                </c:pt>
                <c:pt idx="12">
                  <c:v>8.6999999999999993</c:v>
                </c:pt>
                <c:pt idx="13">
                  <c:v>9</c:v>
                </c:pt>
                <c:pt idx="14">
                  <c:v>9</c:v>
                </c:pt>
                <c:pt idx="15">
                  <c:v>8.9</c:v>
                </c:pt>
                <c:pt idx="16">
                  <c:v>8.8000000000000007</c:v>
                </c:pt>
                <c:pt idx="17">
                  <c:v>8.5</c:v>
                </c:pt>
                <c:pt idx="18">
                  <c:v>8.6</c:v>
                </c:pt>
                <c:pt idx="19">
                  <c:v>8.6</c:v>
                </c:pt>
                <c:pt idx="20">
                  <c:v>8.6</c:v>
                </c:pt>
                <c:pt idx="21">
                  <c:v>8.6</c:v>
                </c:pt>
                <c:pt idx="22">
                  <c:v>8.8000000000000007</c:v>
                </c:pt>
                <c:pt idx="23">
                  <c:v>8.6999999999999993</c:v>
                </c:pt>
                <c:pt idx="24">
                  <c:v>8.6</c:v>
                </c:pt>
                <c:pt idx="25">
                  <c:v>8.6999999999999993</c:v>
                </c:pt>
                <c:pt idx="26">
                  <c:v>8.9</c:v>
                </c:pt>
                <c:pt idx="27">
                  <c:v>8.9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8.8000000000000007</c:v>
                </c:pt>
                <c:pt idx="31">
                  <c:v>8.8000000000000007</c:v>
                </c:pt>
                <c:pt idx="32">
                  <c:v>8.9</c:v>
                </c:pt>
                <c:pt idx="33">
                  <c:v>8.6999999999999993</c:v>
                </c:pt>
                <c:pt idx="34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38-4CFD-B9CC-9E2440062DB3}"/>
            </c:ext>
          </c:extLst>
        </c:ser>
        <c:ser>
          <c:idx val="1"/>
          <c:order val="1"/>
          <c:tx>
            <c:strRef>
              <c:f>'Fin de semana'!$D$6</c:f>
              <c:strCache>
                <c:ptCount val="1"/>
                <c:pt idx="0">
                  <c:v>Con Franja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A93-48F7-919C-D9E0D49D2B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A93-48F7-919C-D9E0D49D2B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A93-48F7-919C-D9E0D49D2B5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5A93-48F7-919C-D9E0D49D2B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A93-48F7-919C-D9E0D49D2B5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A93-48F7-919C-D9E0D49D2B5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A93-48F7-919C-D9E0D49D2B5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A93-48F7-919C-D9E0D49D2B5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A93-48F7-919C-D9E0D49D2B5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A93-48F7-919C-D9E0D49D2B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A93-48F7-919C-D9E0D49D2B5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5A93-48F7-919C-D9E0D49D2B5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A93-48F7-919C-D9E0D49D2B5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A93-48F7-919C-D9E0D49D2B5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A93-48F7-919C-D9E0D49D2B5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A93-48F7-919C-D9E0D49D2B5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A93-48F7-919C-D9E0D49D2B5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A93-48F7-919C-D9E0D49D2B5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A93-48F7-919C-D9E0D49D2B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A93-48F7-919C-D9E0D49D2B5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A93-48F7-919C-D9E0D49D2B5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A93-48F7-919C-D9E0D49D2B5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A93-48F7-919C-D9E0D49D2B5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A93-48F7-919C-D9E0D49D2B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A93-48F7-919C-D9E0D49D2B5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A93-48F7-919C-D9E0D49D2B5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93-48F7-919C-D9E0D49D2B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93-48F7-919C-D9E0D49D2B5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A93-48F7-919C-D9E0D49D2B5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A93-48F7-919C-D9E0D49D2B5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A93-48F7-919C-D9E0D49D2B5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A93-48F7-919C-D9E0D49D2B5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A93-48F7-919C-D9E0D49D2B52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 de semana'!$B$7:$B$41</c:f>
              <c:strCache>
                <c:ptCount val="35"/>
                <c:pt idx="0">
                  <c:v>[12:30 - 12:31&gt;</c:v>
                </c:pt>
                <c:pt idx="1">
                  <c:v>[12:31 - 12:32&gt;</c:v>
                </c:pt>
                <c:pt idx="2">
                  <c:v>[12:32 - 12:33&gt;</c:v>
                </c:pt>
                <c:pt idx="3">
                  <c:v>[12:33 - 12:34&gt;</c:v>
                </c:pt>
                <c:pt idx="4">
                  <c:v>[12:34 - 12:35&gt;</c:v>
                </c:pt>
                <c:pt idx="5">
                  <c:v>[12:35 - 12:36&gt;</c:v>
                </c:pt>
                <c:pt idx="6">
                  <c:v>[12:36 - 12:37&gt;</c:v>
                </c:pt>
                <c:pt idx="7">
                  <c:v>[12:37 - 12:38&gt;</c:v>
                </c:pt>
                <c:pt idx="8">
                  <c:v>[12:38 - 12:39&gt;</c:v>
                </c:pt>
                <c:pt idx="9">
                  <c:v>[12:39 - 12:40&gt;</c:v>
                </c:pt>
                <c:pt idx="10">
                  <c:v>[12:40 - 12:41&gt;</c:v>
                </c:pt>
                <c:pt idx="11">
                  <c:v>[12:41 - 12:42&gt;</c:v>
                </c:pt>
                <c:pt idx="12">
                  <c:v>[12:42 - 12:43&gt;</c:v>
                </c:pt>
                <c:pt idx="13">
                  <c:v>[12:43 - 12:44&gt;</c:v>
                </c:pt>
                <c:pt idx="14">
                  <c:v>[12:44 - 12:45&gt;</c:v>
                </c:pt>
                <c:pt idx="15">
                  <c:v>[12:45 - 12:46&gt;</c:v>
                </c:pt>
                <c:pt idx="16">
                  <c:v>[12:46 - 12:47&gt;</c:v>
                </c:pt>
                <c:pt idx="17">
                  <c:v>[12:47 - 12:48&gt;</c:v>
                </c:pt>
                <c:pt idx="18">
                  <c:v>[12:48 - 12:49&gt;</c:v>
                </c:pt>
                <c:pt idx="19">
                  <c:v>[12:49 - 12:50&gt;</c:v>
                </c:pt>
                <c:pt idx="20">
                  <c:v>[12:50 - 12:51&gt;</c:v>
                </c:pt>
                <c:pt idx="21">
                  <c:v>[12:51 - 12:52&gt;</c:v>
                </c:pt>
                <c:pt idx="22">
                  <c:v>[12:52 - 12:53&gt;</c:v>
                </c:pt>
                <c:pt idx="23">
                  <c:v>[12:53 - 12:54&gt;</c:v>
                </c:pt>
                <c:pt idx="24">
                  <c:v>[12:54 - 12:55&gt;</c:v>
                </c:pt>
                <c:pt idx="25">
                  <c:v>[12:55 - 12:56&gt;</c:v>
                </c:pt>
                <c:pt idx="26">
                  <c:v>[12:56 - 12:57&gt;</c:v>
                </c:pt>
                <c:pt idx="27">
                  <c:v>[12:57 - 12:58&gt;</c:v>
                </c:pt>
                <c:pt idx="28">
                  <c:v>[12:58 - 12:59&gt;</c:v>
                </c:pt>
                <c:pt idx="29">
                  <c:v>[12:59 - 13:00&gt;</c:v>
                </c:pt>
                <c:pt idx="30">
                  <c:v>[13:00 - 13:01&gt;</c:v>
                </c:pt>
                <c:pt idx="31">
                  <c:v>[13:01 - 13:02&gt;</c:v>
                </c:pt>
                <c:pt idx="32">
                  <c:v>[13:02 - 13:03&gt;</c:v>
                </c:pt>
                <c:pt idx="33">
                  <c:v>[13:03 - 13:04&gt;</c:v>
                </c:pt>
                <c:pt idx="34">
                  <c:v>[13:04 - 13:05&gt;</c:v>
                </c:pt>
              </c:strCache>
            </c:strRef>
          </c:cat>
          <c:val>
            <c:numRef>
              <c:f>'Fin de semana'!$D$7:$D$41</c:f>
              <c:numCache>
                <c:formatCode>General</c:formatCode>
                <c:ptCount val="35"/>
                <c:pt idx="0">
                  <c:v>9.8000000000000007</c:v>
                </c:pt>
                <c:pt idx="1">
                  <c:v>9.8000000000000007</c:v>
                </c:pt>
                <c:pt idx="2">
                  <c:v>10</c:v>
                </c:pt>
                <c:pt idx="3">
                  <c:v>9.9</c:v>
                </c:pt>
                <c:pt idx="4">
                  <c:v>9.6</c:v>
                </c:pt>
                <c:pt idx="5">
                  <c:v>9.5</c:v>
                </c:pt>
                <c:pt idx="6">
                  <c:v>9.6999999999999993</c:v>
                </c:pt>
                <c:pt idx="7">
                  <c:v>9.6999999999999993</c:v>
                </c:pt>
                <c:pt idx="8">
                  <c:v>9.6999999999999993</c:v>
                </c:pt>
                <c:pt idx="9">
                  <c:v>9.6999999999999993</c:v>
                </c:pt>
                <c:pt idx="10">
                  <c:v>9.6</c:v>
                </c:pt>
                <c:pt idx="11">
                  <c:v>9.8000000000000007</c:v>
                </c:pt>
                <c:pt idx="12">
                  <c:v>9.9</c:v>
                </c:pt>
                <c:pt idx="13">
                  <c:v>9.9</c:v>
                </c:pt>
                <c:pt idx="14">
                  <c:v>9.8000000000000007</c:v>
                </c:pt>
                <c:pt idx="15">
                  <c:v>9.6999999999999993</c:v>
                </c:pt>
                <c:pt idx="16">
                  <c:v>9.1999999999999993</c:v>
                </c:pt>
                <c:pt idx="17">
                  <c:v>9.1</c:v>
                </c:pt>
                <c:pt idx="18">
                  <c:v>8.8000000000000007</c:v>
                </c:pt>
                <c:pt idx="19">
                  <c:v>8.8000000000000007</c:v>
                </c:pt>
                <c:pt idx="20">
                  <c:v>8.6</c:v>
                </c:pt>
                <c:pt idx="21">
                  <c:v>8.6</c:v>
                </c:pt>
                <c:pt idx="22">
                  <c:v>8.4</c:v>
                </c:pt>
                <c:pt idx="23">
                  <c:v>8.5</c:v>
                </c:pt>
                <c:pt idx="24">
                  <c:v>8.6999999999999993</c:v>
                </c:pt>
                <c:pt idx="25">
                  <c:v>8.8000000000000007</c:v>
                </c:pt>
                <c:pt idx="26">
                  <c:v>8.6</c:v>
                </c:pt>
                <c:pt idx="27">
                  <c:v>8.5</c:v>
                </c:pt>
                <c:pt idx="28">
                  <c:v>8.6</c:v>
                </c:pt>
                <c:pt idx="29">
                  <c:v>8.6</c:v>
                </c:pt>
                <c:pt idx="30">
                  <c:v>8.6</c:v>
                </c:pt>
                <c:pt idx="31">
                  <c:v>8.6</c:v>
                </c:pt>
                <c:pt idx="32">
                  <c:v>8.8000000000000007</c:v>
                </c:pt>
                <c:pt idx="33">
                  <c:v>8.9</c:v>
                </c:pt>
                <c:pt idx="3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38-4CFD-B9CC-9E244006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590975"/>
        <c:axId val="258598463"/>
      </c:lineChart>
      <c:catAx>
        <c:axId val="25859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58598463"/>
        <c:crosses val="autoZero"/>
        <c:auto val="1"/>
        <c:lblAlgn val="ctr"/>
        <c:lblOffset val="100"/>
        <c:noMultiLvlLbl val="0"/>
      </c:catAx>
      <c:valAx>
        <c:axId val="258598463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25859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1403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8" y="2400299"/>
            <a:ext cx="7924801" cy="1695451"/>
          </a:xfrm>
        </p:spPr>
        <p:txBody>
          <a:bodyPr/>
          <a:lstStyle/>
          <a:p>
            <a:pPr algn="ctr"/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Reporte de Audiencia</a:t>
            </a:r>
            <a:b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COMPARATIVO AUDIENCIA TELEVISIVA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POR SEMANAS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Franja electoral 2021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endParaRPr lang="es-CL" sz="1400" dirty="0">
              <a:solidFill>
                <a:schemeClr val="tx2">
                  <a:lumMod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04" y="598182"/>
            <a:ext cx="3620588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6688"/>
          <a:stretch/>
        </p:blipFill>
        <p:spPr>
          <a:xfrm>
            <a:off x="0" y="4543950"/>
            <a:ext cx="9144001" cy="59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302038" y="4630265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Departamento de Estudios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Marzo de 2021</a:t>
            </a:r>
            <a:endParaRPr lang="es-CL" b="1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8011084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ALCANCE BRUTO (</a:t>
            </a:r>
            <a:r>
              <a:rPr kumimoji="0" lang="es-C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Reach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en miles de personas)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3386" y="3417881"/>
            <a:ext cx="790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A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pesar de la fuga de sintonía con la inserción de la franja electoral en su programación, particularmente en horario prime, el alcance </a:t>
            </a:r>
            <a:r>
              <a:rPr lang="es-CL" sz="1600" dirty="0" smtClean="0">
                <a:latin typeface="Arial Narrow" panose="020B0606020202030204" pitchFamily="34" charset="0"/>
              </a:rPr>
              <a:t>de 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personas es positivo. Hay más fuga y también más personas viendo televisión. 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30351"/>
              </p:ext>
            </p:extLst>
          </p:nvPr>
        </p:nvGraphicFramePr>
        <p:xfrm>
          <a:off x="971550" y="1162887"/>
          <a:ext cx="7315201" cy="1408862"/>
        </p:xfrm>
        <a:graphic>
          <a:graphicData uri="http://schemas.openxmlformats.org/drawingml/2006/table">
            <a:tbl>
              <a:tblPr firstRow="1" firstCol="1" bandRow="1"/>
              <a:tblGrid>
                <a:gridCol w="2536053">
                  <a:extLst>
                    <a:ext uri="{9D8B030D-6E8A-4147-A177-3AD203B41FA5}">
                      <a16:colId xmlns:a16="http://schemas.microsoft.com/office/drawing/2014/main" val="205639968"/>
                    </a:ext>
                  </a:extLst>
                </a:gridCol>
                <a:gridCol w="1560255">
                  <a:extLst>
                    <a:ext uri="{9D8B030D-6E8A-4147-A177-3AD203B41FA5}">
                      <a16:colId xmlns:a16="http://schemas.microsoft.com/office/drawing/2014/main" val="568230988"/>
                    </a:ext>
                  </a:extLst>
                </a:gridCol>
                <a:gridCol w="1222115">
                  <a:extLst>
                    <a:ext uri="{9D8B030D-6E8A-4147-A177-3AD203B41FA5}">
                      <a16:colId xmlns:a16="http://schemas.microsoft.com/office/drawing/2014/main" val="742919242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93732037"/>
                    </a:ext>
                  </a:extLst>
                </a:gridCol>
                <a:gridCol w="894178">
                  <a:extLst>
                    <a:ext uri="{9D8B030D-6E8A-4147-A177-3AD203B41FA5}">
                      <a16:colId xmlns:a16="http://schemas.microsoft.com/office/drawing/2014/main" val="1075999384"/>
                    </a:ext>
                  </a:extLst>
                </a:gridCol>
              </a:tblGrid>
              <a:tr h="4721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L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Días </a:t>
                      </a: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Franja</a:t>
                      </a:r>
                      <a:endParaRPr lang="es-C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Días </a:t>
                      </a: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Franja</a:t>
                      </a:r>
                      <a:endParaRPr lang="es-C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Aumento</a:t>
                      </a:r>
                      <a:endParaRPr lang="es-CL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138710"/>
                  </a:ext>
                </a:extLst>
              </a:tr>
              <a:tr h="2341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Lunes a viernes</a:t>
                      </a:r>
                      <a:endParaRPr lang="es-C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[12:45 - 13:03&gt;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960.400</a:t>
                      </a:r>
                      <a:endParaRPr lang="es-C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985.500</a:t>
                      </a:r>
                      <a:endParaRPr lang="es-C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+25.100</a:t>
                      </a:r>
                      <a:endParaRPr lang="es-C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1877"/>
                  </a:ext>
                </a:extLst>
              </a:tr>
              <a:tr h="23417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[20:45 - 21:03&gt;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1.555.400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1.664.100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+108.700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48288"/>
                  </a:ext>
                </a:extLst>
              </a:tr>
              <a:tr h="2341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Sábado y </a:t>
                      </a:r>
                      <a:r>
                        <a:rPr lang="es-CL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domingo</a:t>
                      </a:r>
                      <a:endParaRPr lang="es-C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[12:45 - 13:03&gt;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821.000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860.200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+39.200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88904"/>
                  </a:ext>
                </a:extLst>
              </a:tr>
              <a:tr h="23417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[20:45 - 21:03&gt;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1.268.800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1.419.800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+151.000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64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97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 smtClean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066" y="539400"/>
            <a:ext cx="8387025" cy="418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Fuente de información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 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Estudio de medición de audiencia </a:t>
            </a:r>
            <a:r>
              <a:rPr lang="es-CL" sz="1100" i="1" dirty="0" err="1">
                <a:solidFill>
                  <a:srgbClr val="595959">
                    <a:lumMod val="75000"/>
                  </a:srgbClr>
                </a:solidFill>
              </a:rPr>
              <a:t>People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Meter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,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de </a:t>
            </a:r>
            <a:r>
              <a:rPr lang="es-CL" sz="1100" dirty="0" err="1" smtClean="0">
                <a:solidFill>
                  <a:srgbClr val="595959">
                    <a:lumMod val="75000"/>
                  </a:srgbClr>
                </a:solidFill>
              </a:rPr>
              <a:t>Kantar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Ibope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Media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 smtClean="0">
                <a:solidFill>
                  <a:srgbClr val="595959">
                    <a:lumMod val="75000"/>
                  </a:srgbClr>
                </a:solidFill>
              </a:rPr>
              <a:t>Target </a:t>
            </a: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general de cálculo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Individuos</a:t>
            </a: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endParaRPr kumimoji="0" lang="es-CL" sz="1100" b="1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Variables de audiencia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porcentaje de individuos (general o por target) que han sido expuestos a un canal o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programa, ponderado por tiempo promedio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de exposición.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punto de rating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representa un 1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 del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universo.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Reach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#) o Alcance Bruto (en miles)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número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televidentes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que ha invertido por lo menos un minuto en el canal o programa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 Es siempre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más grande que el </a:t>
            </a:r>
            <a:r>
              <a:rPr kumimoji="0" lang="es-CL" sz="1100" b="0" i="1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Fidelidad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este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indicador muestra, en porcentaje,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la permanencia de una determinada audiencia en un evento, programa o canal particular.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Average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Time </a:t>
            </a: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Spent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(ATS)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promedio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minutos invertidos en un canal o programa, basado solamente en los televidentes que asistieron al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evento (que vieron al menos 1 minuto).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Programas</a:t>
            </a:r>
            <a:r>
              <a:rPr kumimoji="0" lang="es-CL" sz="11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analizados: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diurna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prime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lang="es-CL" sz="1100" dirty="0" smtClean="0">
                <a:solidFill>
                  <a:srgbClr val="434343"/>
                </a:solidFill>
              </a:rPr>
              <a:t>Encendido TV abierta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Encendido TV pagada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+mn-lt"/>
                <a:ea typeface="Calibri" panose="020F0502020204030204" pitchFamily="34" charset="0"/>
              </a:rPr>
              <a:t>Universo y muestra</a:t>
            </a:r>
            <a:endParaRPr lang="es-CL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3772"/>
              </p:ext>
            </p:extLst>
          </p:nvPr>
        </p:nvGraphicFramePr>
        <p:xfrm>
          <a:off x="373856" y="1305911"/>
          <a:ext cx="4287045" cy="20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13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UNIVERSO *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621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2.535.669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2.012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7.812.158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1.060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3.975.677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952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3.836.481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725926"/>
            <a:ext cx="767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latin typeface="+mj-lt"/>
                <a:ea typeface="Calibri" panose="020F0502020204030204" pitchFamily="34" charset="0"/>
              </a:rPr>
              <a:t>El universo 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incluye 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las comunas de Antofagasta</a:t>
            </a:r>
            <a:r>
              <a:rPr lang="es-CL" sz="1200" dirty="0">
                <a:latin typeface="+mj-lt"/>
                <a:ea typeface="Calibri" panose="020F0502020204030204" pitchFamily="34" charset="0"/>
              </a:rPr>
              <a:t>, Viña del Mar, Valparaíso, Concepción, Talcahuano, Chiguayante, San Pedro de La Paz, Temuco, Padre Las Casas y Santiago (32 comunas de la provincia de Santiago, más San Bernardo y Puente Alto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).</a:t>
            </a:r>
            <a:endParaRPr lang="es-CL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8374" y="139699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PRINCIPALES RESULTADOS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44137" y="811578"/>
            <a:ext cx="8041725" cy="3851639"/>
          </a:xfrm>
        </p:spPr>
        <p:txBody>
          <a:bodyPr/>
          <a:lstStyle/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 lunes 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viernes,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horario </a:t>
            </a:r>
            <a:r>
              <a:rPr lang="es-CL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prime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franja electoral provoca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una baja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audiencia para la TV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abierta: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cerca de 4 puntos de </a:t>
            </a:r>
            <a:r>
              <a:rPr lang="es-CL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rating.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En una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semana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normal, la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sintonía muestra un alza sostenida en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ese mismo horario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Esta audiencia se recupera en 45 minutos. </a:t>
            </a: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migración de la audiencia es hacia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TV de pago. El regreso a la TV abierta ocurre en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última parte de los noticiarios centrales (para los 4 canales grandes). 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Los días sábado y domingo no se observan mayores diferencias de audiencia. No obstante,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horario </a:t>
            </a:r>
            <a:r>
              <a:rPr lang="es-CL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prime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también hay una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baja,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pero que se recupera en 8 minutos, mucho más rápido que en la semana. 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Si bien la TV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abierta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pierde niveles de audiencia con la franja electoral, el alcance de personas de los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minutos de franja en comparación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 los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mismos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minutos en días sin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franja,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 mayor en todos los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horarios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y días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resumen, con la Franja se pierde audiencia, pero hay más gente viendo televisión.</a:t>
            </a:r>
            <a:endParaRPr lang="es-C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Semana sin franja: lunes 1 a viernes 5 de marzo</a:t>
            </a:r>
          </a:p>
          <a:p>
            <a:r>
              <a:rPr lang="es-CL" dirty="0" smtClean="0"/>
              <a:t>Fin de semana sin franja: sábado 6 y domingo 7 de marzo</a:t>
            </a:r>
          </a:p>
          <a:p>
            <a:endParaRPr lang="es-CL" dirty="0" smtClean="0"/>
          </a:p>
          <a:p>
            <a:r>
              <a:rPr lang="es-CL" dirty="0" smtClean="0"/>
              <a:t>Semana con franja: lunes 15 a viernes 19 de marzo</a:t>
            </a:r>
          </a:p>
          <a:p>
            <a:r>
              <a:rPr lang="es-CL" dirty="0" smtClean="0"/>
              <a:t>Fin de semana con franja: sábado 20 y domingo 21 de marzo.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88374" y="139699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SEMANAS EN COMPARACIÓN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85911" y="1176243"/>
            <a:ext cx="1971677" cy="2352770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dirty="0" smtClean="0">
                <a:solidFill>
                  <a:srgbClr val="000000"/>
                </a:solidFill>
                <a:latin typeface="Arial"/>
              </a:rPr>
              <a:t>Horario de f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905951"/>
              </p:ext>
            </p:extLst>
          </p:nvPr>
        </p:nvGraphicFramePr>
        <p:xfrm>
          <a:off x="171450" y="852279"/>
          <a:ext cx="8849708" cy="267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PERSONA HORARIO PRIME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SEMANA CON FRANJA VS. SEMANA SIN FRANJA. LUNES A VIERNES (%) 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5B008F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4525" y="3762391"/>
            <a:ext cx="849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La comparación entre semanas muestra una gran diferencia. En una semana sin franja, el rating tiende a subir en este horario, mientras que en una semana con franja hay una caída drástica. La convergencia con una semana normal se produce, aproximadamente, 43 minutos después. </a:t>
            </a:r>
          </a:p>
          <a:p>
            <a:pPr lvl="0" algn="just">
              <a:defRPr/>
            </a:pPr>
            <a:endParaRPr lang="es-CL" sz="800" dirty="0" smtClean="0">
              <a:latin typeface="Arial Narrow" panose="020B0606020202030204" pitchFamily="34" charset="0"/>
            </a:endParaRPr>
          </a:p>
          <a:p>
            <a:pPr lvl="0" algn="just"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Esta pérdida afecta a los noticiarios centrales. </a:t>
            </a:r>
            <a:endParaRPr lang="es-CL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7988284" y="1176243"/>
            <a:ext cx="392907" cy="44291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01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71776" y="1289932"/>
            <a:ext cx="3921919" cy="2299318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Horario de franja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57623"/>
              </p:ext>
            </p:extLst>
          </p:nvPr>
        </p:nvGraphicFramePr>
        <p:xfrm>
          <a:off x="275666" y="1010356"/>
          <a:ext cx="8708231" cy="257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PERSONA HORARIO PRIME</a:t>
            </a:r>
          </a:p>
          <a:p>
            <a:pPr lvl="0">
              <a:buClr>
                <a:srgbClr val="000000"/>
              </a:buClr>
              <a:defRPr/>
            </a:pPr>
            <a:r>
              <a:rPr lang="es-CL" sz="1200" b="1" dirty="0">
                <a:solidFill>
                  <a:srgbClr val="5B008F"/>
                </a:solidFill>
                <a:latin typeface="DM Sans" pitchFamily="2" charset="0"/>
              </a:rPr>
              <a:t>SEMANA CON FRANJA VS. SEMANA SIN FRANJA</a:t>
            </a:r>
            <a:r>
              <a:rPr lang="es-CL" sz="1200" b="1" dirty="0" smtClean="0">
                <a:solidFill>
                  <a:srgbClr val="5B008F"/>
                </a:solidFill>
                <a:latin typeface="DM Sans" pitchFamily="2" charset="0"/>
              </a:rPr>
              <a:t>. SÁBADO Y DOMINGO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(%) 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5B008F"/>
              </a:solidFill>
              <a:effectLst/>
              <a:uLnTx/>
              <a:uFillTx/>
              <a:latin typeface="DM Sans" pitchFamily="2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5665" y="3954551"/>
            <a:ext cx="854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Los fines de semana,</a:t>
            </a: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la audiencia de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una semana sin franja también aumenta en este </a:t>
            </a:r>
            <a:r>
              <a:rPr lang="es-CL" sz="1600" dirty="0" smtClean="0">
                <a:latin typeface="Arial Narrow" panose="020B0606020202030204" pitchFamily="34" charset="0"/>
              </a:rPr>
              <a:t>horario. La caída de rating en fines de semana con franja es menos drástica. La recuperación es también más rápida: </a:t>
            </a:r>
            <a:r>
              <a:rPr lang="es-CL" sz="1600" dirty="0">
                <a:latin typeface="Arial Narrow" panose="020B0606020202030204" pitchFamily="34" charset="0"/>
              </a:rPr>
              <a:t>6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minutos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7648232" y="1519983"/>
            <a:ext cx="381128" cy="4665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7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28750" y="1000126"/>
            <a:ext cx="2157414" cy="2528888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Horario de franja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PERSONA HORARIO PRIME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CL" sz="1200" b="1" dirty="0" smtClean="0">
                <a:solidFill>
                  <a:srgbClr val="5B008F"/>
                </a:solidFill>
                <a:latin typeface="DM Sans" pitchFamily="2" charset="0"/>
              </a:rPr>
              <a:t>TV ABIERTA VS. TV DE PAGO. SEMANA </a:t>
            </a:r>
            <a:r>
              <a:rPr lang="es-CL" sz="1200" b="1" u="sng" dirty="0" smtClean="0">
                <a:solidFill>
                  <a:srgbClr val="5B008F"/>
                </a:solidFill>
                <a:latin typeface="DM Sans" pitchFamily="2" charset="0"/>
              </a:rPr>
              <a:t>CON FRANJA</a:t>
            </a:r>
            <a:r>
              <a:rPr lang="es-CL" sz="1200" b="1" dirty="0" smtClean="0">
                <a:solidFill>
                  <a:srgbClr val="5B008F"/>
                </a:solidFill>
                <a:latin typeface="DM Sans" pitchFamily="2" charset="0"/>
              </a:rPr>
              <a:t>.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(%)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5B008F"/>
              </a:solidFill>
              <a:effectLst/>
              <a:uLnTx/>
              <a:uFillTx/>
              <a:latin typeface="DM Sans" pitchFamily="2" charset="0"/>
              <a:sym typeface="Arial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30813074"/>
              </p:ext>
            </p:extLst>
          </p:nvPr>
        </p:nvGraphicFramePr>
        <p:xfrm>
          <a:off x="128588" y="948454"/>
          <a:ext cx="8892570" cy="271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75666" y="3780926"/>
            <a:ext cx="826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En una semana con franja, la pérdida de audiencia en la TV abierta es inversamente proporcional al aumento en TV pagada y ocurre exactamente al mismo tiempo: el inicio de la franja electoral.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La correlación de Pearson confirma el fenómeno. Para toda la serie, la correlación es de -075 y para el horario de franja, de -0,96, es decir, una correlación inversa casi perfecta.</a:t>
            </a:r>
          </a:p>
        </p:txBody>
      </p:sp>
    </p:spTree>
    <p:extLst>
      <p:ext uri="{BB962C8B-B14F-4D97-AF65-F5344CB8AC3E}">
        <p14:creationId xmlns:p14="http://schemas.microsoft.com/office/powerpoint/2010/main" val="17932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378744" y="1273926"/>
            <a:ext cx="2185988" cy="2119355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Horario de franja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433128617"/>
              </p:ext>
            </p:extLst>
          </p:nvPr>
        </p:nvGraphicFramePr>
        <p:xfrm>
          <a:off x="85725" y="1000125"/>
          <a:ext cx="8935433" cy="259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PERSONA HORARIO PRIME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TV ABIERTA VS. TV DE PAGO. 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SEMANA </a:t>
            </a:r>
            <a:r>
              <a:rPr kumimoji="0" lang="es-CL" sz="1200" b="1" i="0" u="sng" strike="noStrike" kern="0" cap="none" spc="0" normalizeH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SIN FRANJA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(%) 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5B008F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5666" y="3780926"/>
            <a:ext cx="8596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En una semana sin franja, en tanto, la pérdida de audiencia de la TV abierta no existe. La correlación entre los </a:t>
            </a:r>
            <a:r>
              <a:rPr kumimoji="0" lang="es-CL" sz="1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ratings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de la TV abierta y pagada sigue siendo negativa, pero menos intensa.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En este caso, para toda la serie, la correlación es de -0,18 y para el horario de franja de -0,12.</a:t>
            </a:r>
          </a:p>
        </p:txBody>
      </p:sp>
    </p:spTree>
    <p:extLst>
      <p:ext uri="{BB962C8B-B14F-4D97-AF65-F5344CB8AC3E}">
        <p14:creationId xmlns:p14="http://schemas.microsoft.com/office/powerpoint/2010/main" val="182659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57537" y="1352231"/>
            <a:ext cx="3343275" cy="2095595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Horario de franja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s-CL" sz="20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RATING PERSONA HORARIO DIURNO LUNES A VIERNES (%)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5667" y="3709110"/>
            <a:ext cx="8625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De lunes a </a:t>
            </a:r>
            <a:r>
              <a:rPr lang="es-CL" sz="1600" dirty="0" smtClean="0">
                <a:latin typeface="Arial Narrow" panose="020B0606020202030204" pitchFamily="34" charset="0"/>
              </a:rPr>
              <a:t>viernes, </a:t>
            </a:r>
            <a:r>
              <a:rPr lang="es-CL" sz="1600" dirty="0" smtClean="0">
                <a:latin typeface="Arial Narrow" panose="020B0606020202030204" pitchFamily="34" charset="0"/>
              </a:rPr>
              <a:t>la franja diurna baja levemente su sintonía al inicio. Comparado con una semana sin franja, hay una leve disminución.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CL" sz="800" dirty="0">
              <a:latin typeface="Arial Narrow" panose="020B0606020202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El momento en que la semana con franja recupera la audiencia de una semana normal es unos 10 minutos después de emitida la franja.   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23708"/>
              </p:ext>
            </p:extLst>
          </p:nvPr>
        </p:nvGraphicFramePr>
        <p:xfrm>
          <a:off x="189941" y="704626"/>
          <a:ext cx="87111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8108156" y="1614487"/>
            <a:ext cx="364302" cy="40719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3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8011084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PERSONA HORARIO DIURNO SÁBADO Y DOMINGO (%)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4543" y="3832220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Entre los fines de semana con franja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diurna y sin franja diurna, no se observan mayores diferencias. Es el momento mas estable de la sintonía de este espacio electoral. 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50477" y="922884"/>
            <a:ext cx="4421981" cy="2217039"/>
          </a:xfrm>
          <a:prstGeom prst="rect">
            <a:avLst/>
          </a:prstGeom>
          <a:solidFill>
            <a:schemeClr val="bg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Horario de franja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802247"/>
              </p:ext>
            </p:extLst>
          </p:nvPr>
        </p:nvGraphicFramePr>
        <p:xfrm>
          <a:off x="207169" y="728453"/>
          <a:ext cx="8813989" cy="242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5756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1057</Words>
  <Application>Microsoft Office PowerPoint</Application>
  <PresentationFormat>Presentación en pantalla (16:9)</PresentationFormat>
  <Paragraphs>159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Wingdings</vt:lpstr>
      <vt:lpstr>Calibri</vt:lpstr>
      <vt:lpstr>DM Sans</vt:lpstr>
      <vt:lpstr>Arial Narrow</vt:lpstr>
      <vt:lpstr>Simple Light</vt:lpstr>
      <vt:lpstr>Reporte de Audiencia COMPARATIVO AUDIENCIA TELEVISIVA POR SEMANAS Franja electoral 2021 </vt:lpstr>
      <vt:lpstr>PRINCIPALES RESULTADOS</vt:lpstr>
      <vt:lpstr>SEMANAS EN COMPARACIÓN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METODOLOGÍA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Maria Dolores Souza</cp:lastModifiedBy>
  <cp:revision>625</cp:revision>
  <dcterms:modified xsi:type="dcterms:W3CDTF">2021-03-24T19:16:40Z</dcterms:modified>
</cp:coreProperties>
</file>